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7" r:id="rId3"/>
  </p:sldIdLst>
  <p:sldSz cx="43891200" cy="32918400"/>
  <p:notesSz cx="6858000" cy="9144000"/>
  <p:defaultTextStyle>
    <a:defPPr>
      <a:defRPr lang="en-US"/>
    </a:defPPr>
    <a:lvl1pPr marL="0" algn="l" defTabSz="800100" rtl="0" eaLnBrk="1" latinLnBrk="0" hangingPunct="1">
      <a:defRPr sz="3150" kern="1200">
        <a:solidFill>
          <a:schemeClr val="tx1"/>
        </a:solidFill>
        <a:latin typeface="+mn-lt"/>
        <a:ea typeface="+mn-ea"/>
        <a:cs typeface="+mn-cs"/>
      </a:defRPr>
    </a:lvl1pPr>
    <a:lvl2pPr marL="800100" algn="l" defTabSz="800100" rtl="0" eaLnBrk="1" latinLnBrk="0" hangingPunct="1">
      <a:defRPr sz="3150" kern="1200">
        <a:solidFill>
          <a:schemeClr val="tx1"/>
        </a:solidFill>
        <a:latin typeface="+mn-lt"/>
        <a:ea typeface="+mn-ea"/>
        <a:cs typeface="+mn-cs"/>
      </a:defRPr>
    </a:lvl2pPr>
    <a:lvl3pPr marL="1600200" algn="l" defTabSz="800100" rtl="0" eaLnBrk="1" latinLnBrk="0" hangingPunct="1">
      <a:defRPr sz="3150" kern="1200">
        <a:solidFill>
          <a:schemeClr val="tx1"/>
        </a:solidFill>
        <a:latin typeface="+mn-lt"/>
        <a:ea typeface="+mn-ea"/>
        <a:cs typeface="+mn-cs"/>
      </a:defRPr>
    </a:lvl3pPr>
    <a:lvl4pPr marL="2400300" algn="l" defTabSz="800100" rtl="0" eaLnBrk="1" latinLnBrk="0" hangingPunct="1">
      <a:defRPr sz="3150" kern="1200">
        <a:solidFill>
          <a:schemeClr val="tx1"/>
        </a:solidFill>
        <a:latin typeface="+mn-lt"/>
        <a:ea typeface="+mn-ea"/>
        <a:cs typeface="+mn-cs"/>
      </a:defRPr>
    </a:lvl4pPr>
    <a:lvl5pPr marL="3200400" algn="l" defTabSz="800100" rtl="0" eaLnBrk="1" latinLnBrk="0" hangingPunct="1">
      <a:defRPr sz="3150" kern="1200">
        <a:solidFill>
          <a:schemeClr val="tx1"/>
        </a:solidFill>
        <a:latin typeface="+mn-lt"/>
        <a:ea typeface="+mn-ea"/>
        <a:cs typeface="+mn-cs"/>
      </a:defRPr>
    </a:lvl5pPr>
    <a:lvl6pPr marL="4000500" algn="l" defTabSz="800100" rtl="0" eaLnBrk="1" latinLnBrk="0" hangingPunct="1">
      <a:defRPr sz="3150" kern="1200">
        <a:solidFill>
          <a:schemeClr val="tx1"/>
        </a:solidFill>
        <a:latin typeface="+mn-lt"/>
        <a:ea typeface="+mn-ea"/>
        <a:cs typeface="+mn-cs"/>
      </a:defRPr>
    </a:lvl6pPr>
    <a:lvl7pPr marL="4800600" algn="l" defTabSz="800100" rtl="0" eaLnBrk="1" latinLnBrk="0" hangingPunct="1">
      <a:defRPr sz="3150" kern="1200">
        <a:solidFill>
          <a:schemeClr val="tx1"/>
        </a:solidFill>
        <a:latin typeface="+mn-lt"/>
        <a:ea typeface="+mn-ea"/>
        <a:cs typeface="+mn-cs"/>
      </a:defRPr>
    </a:lvl7pPr>
    <a:lvl8pPr marL="5600700" algn="l" defTabSz="800100" rtl="0" eaLnBrk="1" latinLnBrk="0" hangingPunct="1">
      <a:defRPr sz="3150" kern="1200">
        <a:solidFill>
          <a:schemeClr val="tx1"/>
        </a:solidFill>
        <a:latin typeface="+mn-lt"/>
        <a:ea typeface="+mn-ea"/>
        <a:cs typeface="+mn-cs"/>
      </a:defRPr>
    </a:lvl8pPr>
    <a:lvl9pPr marL="6400800" algn="l" defTabSz="800100" rtl="0" eaLnBrk="1" latinLnBrk="0" hangingPunct="1">
      <a:defRPr sz="31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24" userDrawn="1">
          <p15:clr>
            <a:srgbClr val="A4A3A4"/>
          </p15:clr>
        </p15:guide>
        <p15:guide id="3" pos="461" userDrawn="1">
          <p15:clr>
            <a:srgbClr val="A4A3A4"/>
          </p15:clr>
        </p15:guide>
        <p15:guide id="11" pos="27226" userDrawn="1">
          <p15:clr>
            <a:srgbClr val="A4A3A4"/>
          </p15:clr>
        </p15:guide>
        <p15:guide id="12" orient="horz" pos="19056" userDrawn="1">
          <p15:clr>
            <a:srgbClr val="A4A3A4"/>
          </p15:clr>
        </p15:guide>
        <p15:guide id="21" orient="horz" pos="532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Zeisky" initials="ESZ" lastIdx="1" clrIdx="0">
    <p:extLst>
      <p:ext uri="{19B8F6BF-5375-455C-9EA6-DF929625EA0E}">
        <p15:presenceInfo xmlns:p15="http://schemas.microsoft.com/office/powerpoint/2012/main" userId="Eva Zeisk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DA1"/>
    <a:srgbClr val="02458D"/>
    <a:srgbClr val="6C93C9"/>
    <a:srgbClr val="33B695"/>
    <a:srgbClr val="F5CC36"/>
    <a:srgbClr val="F5CC33"/>
    <a:srgbClr val="89C03B"/>
    <a:srgbClr val="E8403C"/>
    <a:srgbClr val="FFC71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2" autoAdjust="0"/>
    <p:restoredTop sz="94694" autoAdjust="0"/>
  </p:normalViewPr>
  <p:slideViewPr>
    <p:cSldViewPr snapToGrid="0">
      <p:cViewPr varScale="1">
        <p:scale>
          <a:sx n="24" d="100"/>
          <a:sy n="24" d="100"/>
        </p:scale>
        <p:origin x="1952" y="240"/>
      </p:cViewPr>
      <p:guideLst>
        <p:guide pos="13824"/>
        <p:guide pos="461"/>
        <p:guide pos="27226"/>
        <p:guide orient="horz" pos="19056"/>
        <p:guide orient="horz" pos="53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26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4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073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38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57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4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71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9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36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7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43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44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4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4A9FE0-B9E8-4B25-8711-6AB50694A690}"/>
              </a:ext>
            </a:extLst>
          </p:cNvPr>
          <p:cNvSpPr/>
          <p:nvPr userDrawn="1"/>
        </p:nvSpPr>
        <p:spPr>
          <a:xfrm>
            <a:off x="0" y="6350"/>
            <a:ext cx="43891200" cy="5734372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48AB6B-7FF0-4E2D-8819-4D56227857B2}"/>
              </a:ext>
            </a:extLst>
          </p:cNvPr>
          <p:cNvSpPr/>
          <p:nvPr userDrawn="1"/>
        </p:nvSpPr>
        <p:spPr>
          <a:xfrm>
            <a:off x="0" y="31217936"/>
            <a:ext cx="43891200" cy="1700464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332288F-F24A-4FD2-B1D8-6113AC2DAA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6261" y="542040"/>
            <a:ext cx="5336319" cy="4834448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3" name="Picture 1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6816989-23DE-4B3C-AC0E-D8F4D87C5A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" y="26303"/>
            <a:ext cx="8373312" cy="346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9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21739A-E146-0EA6-B063-92AD220A1F5A}"/>
              </a:ext>
            </a:extLst>
          </p:cNvPr>
          <p:cNvSpPr/>
          <p:nvPr userDrawn="1"/>
        </p:nvSpPr>
        <p:spPr>
          <a:xfrm>
            <a:off x="0" y="6350"/>
            <a:ext cx="43891200" cy="5734372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F17895-B935-9606-DD6D-FECA1CD2FE8D}"/>
              </a:ext>
            </a:extLst>
          </p:cNvPr>
          <p:cNvSpPr/>
          <p:nvPr userDrawn="1"/>
        </p:nvSpPr>
        <p:spPr>
          <a:xfrm>
            <a:off x="0" y="31217936"/>
            <a:ext cx="43891200" cy="1700464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533AF0-76E5-DC24-EF56-98EDA04AF94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6261" y="542040"/>
            <a:ext cx="5336319" cy="4834448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05D185C-19F3-EBB6-A9B5-EEE38D15BF3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" y="26303"/>
            <a:ext cx="8373312" cy="346821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18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A090E9A-1EC9-48B2-84D8-07A05174615A}"/>
              </a:ext>
            </a:extLst>
          </p:cNvPr>
          <p:cNvSpPr txBox="1"/>
          <p:nvPr/>
        </p:nvSpPr>
        <p:spPr>
          <a:xfrm>
            <a:off x="12674097" y="4870151"/>
            <a:ext cx="18626741" cy="4744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3680"/>
              </a:lnSpc>
            </a:pPr>
            <a:r>
              <a:rPr lang="en-US" sz="384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8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384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8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17366459" y="3839737"/>
            <a:ext cx="9081011" cy="654025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5120"/>
              </a:lnSpc>
            </a:pPr>
            <a:r>
              <a:rPr lang="en-US" sz="448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448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8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448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8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7501695" y="1623444"/>
            <a:ext cx="28971542" cy="19236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7520"/>
              </a:lnSpc>
            </a:pPr>
            <a:r>
              <a:rPr lang="en-US" sz="6400" dirty="0">
                <a:solidFill>
                  <a:schemeClr val="bg1"/>
                </a:solidFill>
                <a:latin typeface="Arial Black" panose="020B0A04020102020204" pitchFamily="34" charset="0"/>
              </a:rPr>
              <a:t>4ft x 3ft Poster Template = 30in x 18in </a:t>
            </a:r>
            <a:br>
              <a:rPr lang="en-US" sz="6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6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(all elements will be doubled when printed)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870" y="5792380"/>
            <a:ext cx="43865533" cy="1298368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3256808" y="28462602"/>
            <a:ext cx="37824874" cy="7817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80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F308837-6525-477C-A543-FC5F6A38AD8C}"/>
              </a:ext>
            </a:extLst>
          </p:cNvPr>
          <p:cNvSpPr txBox="1"/>
          <p:nvPr/>
        </p:nvSpPr>
        <p:spPr>
          <a:xfrm>
            <a:off x="8594175" y="9779456"/>
            <a:ext cx="26625579" cy="550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52781" indent="-652781">
              <a:spcAft>
                <a:spcPts val="192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6400" dirty="0"/>
              <a:t>This is the CNR/College of Nursing 4ft x 3ft poster template </a:t>
            </a:r>
            <a:r>
              <a:rPr lang="en-US" sz="6400" b="1" dirty="0">
                <a:solidFill>
                  <a:srgbClr val="FF0000"/>
                </a:solidFill>
              </a:rPr>
              <a:t>for printing your poster. </a:t>
            </a:r>
          </a:p>
          <a:p>
            <a:pPr marL="652781" indent="-652781">
              <a:spcAft>
                <a:spcPts val="192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6400" dirty="0"/>
              <a:t>Feel free to use your own design while keeping the top banner the same.</a:t>
            </a:r>
          </a:p>
          <a:p>
            <a:pPr marL="652781" indent="-652781">
              <a:spcAft>
                <a:spcPts val="192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6400" dirty="0"/>
              <a:t>Included are 3 logo variations in case you need to include the logo of another institution.</a:t>
            </a:r>
          </a:p>
        </p:txBody>
      </p:sp>
    </p:spTree>
    <p:extLst>
      <p:ext uri="{BB962C8B-B14F-4D97-AF65-F5344CB8AC3E}">
        <p14:creationId xmlns:p14="http://schemas.microsoft.com/office/powerpoint/2010/main" val="28622596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3532</TotalTime>
  <Words>82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Wingdings</vt:lpstr>
      <vt:lpstr>1_Office Theme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Zeisky</dc:creator>
  <cp:lastModifiedBy>McShea, John</cp:lastModifiedBy>
  <cp:revision>73</cp:revision>
  <dcterms:created xsi:type="dcterms:W3CDTF">2019-05-01T18:55:21Z</dcterms:created>
  <dcterms:modified xsi:type="dcterms:W3CDTF">2024-09-24T19:38:42Z</dcterms:modified>
</cp:coreProperties>
</file>