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7" r:id="rId3"/>
    <p:sldId id="258" r:id="rId4"/>
    <p:sldId id="256" r:id="rId5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8640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11" pos="17016" userDrawn="1">
          <p15:clr>
            <a:srgbClr val="A4A3A4"/>
          </p15:clr>
        </p15:guide>
        <p15:guide id="12" orient="horz" pos="9528" userDrawn="1">
          <p15:clr>
            <a:srgbClr val="A4A3A4"/>
          </p15:clr>
        </p15:guide>
        <p15:guide id="21" orient="horz" pos="26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Zeisky" initials="ESZ" lastIdx="1" clrIdx="0">
    <p:extLst>
      <p:ext uri="{19B8F6BF-5375-455C-9EA6-DF929625EA0E}">
        <p15:presenceInfo xmlns:p15="http://schemas.microsoft.com/office/powerpoint/2012/main" userId="Eva Zeisk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DA1"/>
    <a:srgbClr val="02458D"/>
    <a:srgbClr val="6C93C9"/>
    <a:srgbClr val="33B695"/>
    <a:srgbClr val="F5CC36"/>
    <a:srgbClr val="F5CC33"/>
    <a:srgbClr val="89C03B"/>
    <a:srgbClr val="E8403C"/>
    <a:srgbClr val="FFC71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94" autoAdjust="0"/>
  </p:normalViewPr>
  <p:slideViewPr>
    <p:cSldViewPr snapToGrid="0">
      <p:cViewPr varScale="1">
        <p:scale>
          <a:sx n="50" d="100"/>
          <a:sy n="50" d="100"/>
        </p:scale>
        <p:origin x="1104" y="192"/>
      </p:cViewPr>
      <p:guideLst>
        <p:guide pos="8640"/>
        <p:guide pos="288"/>
        <p:guide pos="17016"/>
        <p:guide orient="horz" pos="9528"/>
        <p:guide orient="horz" pos="26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9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26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3175"/>
            <a:ext cx="27432000" cy="2867186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15608968"/>
            <a:ext cx="27432000" cy="85023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2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64A9FE0-B9E8-4B25-8711-6AB50694A690}"/>
              </a:ext>
            </a:extLst>
          </p:cNvPr>
          <p:cNvSpPr/>
          <p:nvPr userDrawn="1"/>
        </p:nvSpPr>
        <p:spPr>
          <a:xfrm>
            <a:off x="0" y="3175"/>
            <a:ext cx="27432000" cy="2867186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48AB6B-7FF0-4E2D-8819-4D56227857B2}"/>
              </a:ext>
            </a:extLst>
          </p:cNvPr>
          <p:cNvSpPr/>
          <p:nvPr userDrawn="1"/>
        </p:nvSpPr>
        <p:spPr>
          <a:xfrm>
            <a:off x="0" y="15608968"/>
            <a:ext cx="27432000" cy="850232"/>
          </a:xfrm>
          <a:prstGeom prst="rect">
            <a:avLst/>
          </a:prstGeom>
          <a:solidFill>
            <a:srgbClr val="0245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332288F-F24A-4FD2-B1D8-6113AC2DAA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0537" y="271020"/>
            <a:ext cx="2568575" cy="2417224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pic>
        <p:nvPicPr>
          <p:cNvPr id="13" name="Picture 1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6816989-23DE-4B3C-AC0E-D8F4D87C5A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" y="13151"/>
            <a:ext cx="4163378" cy="17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9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A090E9A-1EC9-48B2-84D8-07A05174615A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625322-24B4-4842-B292-3FFA8217031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3A1A33-9069-4477-A314-B4BCFD2F1777}"/>
              </a:ext>
            </a:extLst>
          </p:cNvPr>
          <p:cNvSpPr txBox="1"/>
          <p:nvPr/>
        </p:nvSpPr>
        <p:spPr>
          <a:xfrm>
            <a:off x="4688559" y="437959"/>
            <a:ext cx="18107214" cy="1808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5ft x 3ft Poster Template = 30in x 18in </a:t>
            </a:r>
            <a:b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 elements will be doubled when printed)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D95460-4475-4537-9DD7-82FE520B5CDE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21C9A4-91B8-49B2-8297-F9D08DEAE856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Acknowledgements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F308837-6525-477C-A543-FC5F6A38AD8C}"/>
              </a:ext>
            </a:extLst>
          </p:cNvPr>
          <p:cNvSpPr txBox="1"/>
          <p:nvPr/>
        </p:nvSpPr>
        <p:spPr>
          <a:xfrm>
            <a:off x="5371359" y="4054760"/>
            <a:ext cx="166409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This is the CNR/College of Nursing 5ft x 3ft poster template </a:t>
            </a:r>
            <a:r>
              <a:rPr lang="en-US" sz="4000" b="1" dirty="0">
                <a:solidFill>
                  <a:srgbClr val="FF0000"/>
                </a:solidFill>
              </a:rPr>
              <a:t>for printing your poster. 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Feel free to use your own design while keeping the top banner the same.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Included are 3 logo variations in case you need to include the logo of another institution.</a:t>
            </a:r>
          </a:p>
        </p:txBody>
      </p:sp>
    </p:spTree>
    <p:extLst>
      <p:ext uri="{BB962C8B-B14F-4D97-AF65-F5344CB8AC3E}">
        <p14:creationId xmlns:p14="http://schemas.microsoft.com/office/powerpoint/2010/main" val="286225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id="{DDF8CD2F-5D95-4ECF-9DAD-15438681A988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9C4B640-27E5-423D-9D6F-A1444D48D54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8D35F8A-8EB6-4BF2-8773-508EE5B77BD5}"/>
              </a:ext>
            </a:extLst>
          </p:cNvPr>
          <p:cNvSpPr txBox="1"/>
          <p:nvPr/>
        </p:nvSpPr>
        <p:spPr>
          <a:xfrm>
            <a:off x="4688559" y="437959"/>
            <a:ext cx="18107214" cy="1808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5ft x 3ft Poster Template = 30in x 18in </a:t>
            </a:r>
            <a:b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 elements will be doubled when printed)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6E1E503-AD63-46A2-AD57-1D717F3BCB9F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68E07A-A942-440F-86BB-BB6F0100BC67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Acknowledgements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A18210-E816-44C5-A1AB-84E8A79D8C95}"/>
              </a:ext>
            </a:extLst>
          </p:cNvPr>
          <p:cNvGrpSpPr/>
          <p:nvPr/>
        </p:nvGrpSpPr>
        <p:grpSpPr>
          <a:xfrm>
            <a:off x="23197291" y="568192"/>
            <a:ext cx="3325754" cy="1636169"/>
            <a:chOff x="23197291" y="568192"/>
            <a:chExt cx="3325754" cy="1636169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8D54F98-A78E-4980-A1F6-1CB562F0B222}"/>
                </a:ext>
              </a:extLst>
            </p:cNvPr>
            <p:cNvSpPr/>
            <p:nvPr/>
          </p:nvSpPr>
          <p:spPr>
            <a:xfrm>
              <a:off x="23197291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B2AF37C-D07B-480A-8376-28CACBDCA39D}"/>
                </a:ext>
              </a:extLst>
            </p:cNvPr>
            <p:cNvSpPr txBox="1"/>
            <p:nvPr/>
          </p:nvSpPr>
          <p:spPr>
            <a:xfrm>
              <a:off x="23935972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pic>
        <p:nvPicPr>
          <p:cNvPr id="12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C1CFEC60-89FD-4CC9-9695-82BB994A5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94" y="375978"/>
            <a:ext cx="4389719" cy="18283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A017707-C474-4B55-A005-79BC68E2FF03}"/>
              </a:ext>
            </a:extLst>
          </p:cNvPr>
          <p:cNvSpPr txBox="1"/>
          <p:nvPr/>
        </p:nvSpPr>
        <p:spPr>
          <a:xfrm>
            <a:off x="5371359" y="4054760"/>
            <a:ext cx="166409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This is the CNR/College of Nursing 5ft x 3ft poster template </a:t>
            </a:r>
            <a:r>
              <a:rPr lang="en-US" sz="4000" b="1" dirty="0">
                <a:solidFill>
                  <a:srgbClr val="FF0000"/>
                </a:solidFill>
              </a:rPr>
              <a:t>for printing your poster. 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Feel free to use your own design while keeping the top banner the same.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Included are 3 logo variations in case you need to include the logo of another institution.</a:t>
            </a:r>
          </a:p>
        </p:txBody>
      </p:sp>
    </p:spTree>
    <p:extLst>
      <p:ext uri="{BB962C8B-B14F-4D97-AF65-F5344CB8AC3E}">
        <p14:creationId xmlns:p14="http://schemas.microsoft.com/office/powerpoint/2010/main" val="221120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id="{DDF8CD2F-5D95-4ECF-9DAD-15438681A988}"/>
              </a:ext>
            </a:extLst>
          </p:cNvPr>
          <p:cNvSpPr txBox="1"/>
          <p:nvPr/>
        </p:nvSpPr>
        <p:spPr>
          <a:xfrm>
            <a:off x="7921310" y="2390020"/>
            <a:ext cx="11641713" cy="2949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Affiliation;  </a:t>
            </a:r>
            <a:r>
              <a:rPr lang="en-US" sz="2400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 Affiliation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9C4B640-27E5-423D-9D6F-A1444D48D541}"/>
              </a:ext>
            </a:extLst>
          </p:cNvPr>
          <p:cNvSpPr txBox="1"/>
          <p:nvPr/>
        </p:nvSpPr>
        <p:spPr>
          <a:xfrm>
            <a:off x="10853736" y="1822342"/>
            <a:ext cx="5676234" cy="41036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FirstAuthor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B. SecondAuthor</a:t>
            </a:r>
            <a:r>
              <a:rPr lang="en-US" sz="2800" baseline="30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8D35F8A-8EB6-4BF2-8773-508EE5B77BD5}"/>
              </a:ext>
            </a:extLst>
          </p:cNvPr>
          <p:cNvSpPr txBox="1"/>
          <p:nvPr/>
        </p:nvSpPr>
        <p:spPr>
          <a:xfrm>
            <a:off x="4688559" y="437959"/>
            <a:ext cx="18107214" cy="18081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  <a:t>5ft x 3ft Poster Template = 30in x 18in </a:t>
            </a:r>
            <a:br>
              <a:rPr lang="en-US" sz="4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 elements will be doubled when printed)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6E1E503-AD63-46A2-AD57-1D717F3BCB9F}"/>
              </a:ext>
            </a:extLst>
          </p:cNvPr>
          <p:cNvSpPr/>
          <p:nvPr/>
        </p:nvSpPr>
        <p:spPr>
          <a:xfrm>
            <a:off x="544" y="2939633"/>
            <a:ext cx="27415958" cy="811480"/>
          </a:xfrm>
          <a:prstGeom prst="rect">
            <a:avLst/>
          </a:prstGeom>
          <a:solidFill>
            <a:srgbClr val="33B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68E07A-A942-440F-86BB-BB6F0100BC67}"/>
              </a:ext>
            </a:extLst>
          </p:cNvPr>
          <p:cNvSpPr txBox="1"/>
          <p:nvPr/>
        </p:nvSpPr>
        <p:spPr>
          <a:xfrm>
            <a:off x="2035505" y="15731726"/>
            <a:ext cx="236405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Acknowledgements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ED029BC-040C-4F22-96C5-26512F9BC4DA}"/>
              </a:ext>
            </a:extLst>
          </p:cNvPr>
          <p:cNvGrpSpPr/>
          <p:nvPr/>
        </p:nvGrpSpPr>
        <p:grpSpPr>
          <a:xfrm>
            <a:off x="707405" y="568192"/>
            <a:ext cx="3325754" cy="1636169"/>
            <a:chOff x="707405" y="568192"/>
            <a:chExt cx="3325754" cy="1636169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19A31835-61D1-4AFB-9D8C-2A351173E62C}"/>
                </a:ext>
              </a:extLst>
            </p:cNvPr>
            <p:cNvSpPr/>
            <p:nvPr/>
          </p:nvSpPr>
          <p:spPr>
            <a:xfrm>
              <a:off x="707405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54C3C86-82D1-477A-9CDA-8F97A25218E1}"/>
                </a:ext>
              </a:extLst>
            </p:cNvPr>
            <p:cNvSpPr txBox="1"/>
            <p:nvPr/>
          </p:nvSpPr>
          <p:spPr>
            <a:xfrm>
              <a:off x="1446086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D69A144F-8879-4B9E-9ED8-84C634505A63}"/>
              </a:ext>
            </a:extLst>
          </p:cNvPr>
          <p:cNvGrpSpPr/>
          <p:nvPr/>
        </p:nvGrpSpPr>
        <p:grpSpPr>
          <a:xfrm>
            <a:off x="23197291" y="568192"/>
            <a:ext cx="3325754" cy="1636169"/>
            <a:chOff x="23197291" y="568192"/>
            <a:chExt cx="3325754" cy="1636169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E8D54F98-A78E-4980-A1F6-1CB562F0B222}"/>
                </a:ext>
              </a:extLst>
            </p:cNvPr>
            <p:cNvSpPr/>
            <p:nvPr/>
          </p:nvSpPr>
          <p:spPr>
            <a:xfrm>
              <a:off x="23197291" y="568192"/>
              <a:ext cx="3325754" cy="163616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B2AF37C-D07B-480A-8376-28CACBDCA39D}"/>
                </a:ext>
              </a:extLst>
            </p:cNvPr>
            <p:cNvSpPr txBox="1"/>
            <p:nvPr/>
          </p:nvSpPr>
          <p:spPr>
            <a:xfrm>
              <a:off x="23935972" y="786111"/>
              <a:ext cx="184839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/>
                  </a:solidFill>
                </a:rPr>
                <a:t>CUSTOM</a:t>
              </a:r>
            </a:p>
            <a:p>
              <a:pPr algn="ctr"/>
              <a:r>
                <a:rPr lang="en-US" sz="36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8522502-0A57-4E59-8D3F-A61B8D273088}"/>
              </a:ext>
            </a:extLst>
          </p:cNvPr>
          <p:cNvSpPr txBox="1"/>
          <p:nvPr/>
        </p:nvSpPr>
        <p:spPr>
          <a:xfrm>
            <a:off x="5371359" y="4054760"/>
            <a:ext cx="1664098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This is the CNR/College of Nursing 5ft x 3ft poster template </a:t>
            </a:r>
            <a:r>
              <a:rPr lang="en-US" sz="4000" b="1" dirty="0">
                <a:solidFill>
                  <a:srgbClr val="FF0000"/>
                </a:solidFill>
              </a:rPr>
              <a:t>for printing your poster. 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Feel free to use your own design while keeping the top banner the same.</a:t>
            </a:r>
          </a:p>
          <a:p>
            <a:pPr marL="407988" indent="-407988">
              <a:spcAft>
                <a:spcPts val="1200"/>
              </a:spcAft>
              <a:buClr>
                <a:srgbClr val="02458D"/>
              </a:buClr>
              <a:buFont typeface="Wingdings" panose="05000000000000000000" pitchFamily="2" charset="2"/>
              <a:buChar char="§"/>
            </a:pPr>
            <a:r>
              <a:rPr lang="en-US" sz="4000" dirty="0"/>
              <a:t>Included are 3 logo variations in case you need to include the logo of another institution.</a:t>
            </a:r>
          </a:p>
        </p:txBody>
      </p:sp>
    </p:spTree>
    <p:extLst>
      <p:ext uri="{BB962C8B-B14F-4D97-AF65-F5344CB8AC3E}">
        <p14:creationId xmlns:p14="http://schemas.microsoft.com/office/powerpoint/2010/main" val="682719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3527</TotalTime>
  <Words>255</Words>
  <Application>Microsoft Macintosh PowerPoint</Application>
  <PresentationFormat>Custom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Zeisky</dc:creator>
  <cp:lastModifiedBy>McAfee, Morgann</cp:lastModifiedBy>
  <cp:revision>71</cp:revision>
  <dcterms:created xsi:type="dcterms:W3CDTF">2019-05-01T18:55:21Z</dcterms:created>
  <dcterms:modified xsi:type="dcterms:W3CDTF">2024-03-20T19:30:12Z</dcterms:modified>
</cp:coreProperties>
</file>