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EC2EB-CF2D-4BF4-9C5F-C7CEAD753400}" v="1" dt="2022-01-25T16:33:19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87FB-6C7F-6341-B3AC-7A03AC6D3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13" y="22052"/>
            <a:ext cx="1218117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9F92B-E9CD-1043-ADF5-647DA2A9E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3516285"/>
            <a:ext cx="2460718" cy="10216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23B84C-100D-4459-B9BA-213CFB0B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DE3D26-4F48-45A2-A16B-E4A47CB2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5742" y="6419649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0087E-EAD0-9943-8A61-EC0B6D11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5"/>
            <a:ext cx="10515600" cy="479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03306-2E4A-D447-A57E-3DFA585649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7" y="6071660"/>
            <a:ext cx="1893927" cy="7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7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3E57B-7AA0-CB4E-84C8-14051157E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40F57-112A-CA4A-8523-212D769A9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25" y="6128372"/>
            <a:ext cx="1557399" cy="6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399"/>
            <a:ext cx="7928237" cy="76627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03D84-AA45-1D40-9400-B1135229D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9" b="25694"/>
          <a:stretch/>
        </p:blipFill>
        <p:spPr>
          <a:xfrm>
            <a:off x="0" y="3261673"/>
            <a:ext cx="12186586" cy="35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400"/>
            <a:ext cx="7928237" cy="672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8B01F-C66D-C041-B01B-9D8150197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313"/>
            <a:ext cx="12192000" cy="3595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1C92B-9FEA-5643-8E61-4A0757AD8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03306-2E4A-D447-A57E-3DFA585649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5170817"/>
            <a:ext cx="1893927" cy="786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7D45-E330-441D-8243-65B0EE4D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4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4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91BA-DE04-4418-BBE8-264A37ED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E5E9-8E9E-43E4-B3F8-335DAB4D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4"/>
            <a:ext cx="10515600" cy="467134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1" i="0" u="sng" dirty="0">
                <a:effectLst/>
                <a:latin typeface="+mj-lt"/>
              </a:rPr>
              <a:t>Attendance</a:t>
            </a:r>
            <a:r>
              <a:rPr lang="en-US" sz="2000" b="1" i="0" u="none" strike="noStrike" dirty="0">
                <a:effectLst/>
                <a:latin typeface="+mj-lt"/>
              </a:rPr>
              <a:t> at this </a:t>
            </a:r>
            <a:r>
              <a:rPr lang="en-US" sz="2000" b="1" dirty="0">
                <a:latin typeface="+mj-lt"/>
              </a:rPr>
              <a:t>activity</a:t>
            </a:r>
            <a:r>
              <a:rPr lang="en-US" sz="2000" b="1" i="0" u="none" strike="noStrike" dirty="0">
                <a:effectLst/>
                <a:latin typeface="+mj-lt"/>
              </a:rPr>
              <a:t> can earn</a:t>
            </a:r>
            <a:r>
              <a:rPr lang="en-US" sz="2000" b="1" i="0" strike="noStrike" dirty="0">
                <a:effectLst/>
                <a:latin typeface="+mj-lt"/>
              </a:rPr>
              <a:t> </a:t>
            </a:r>
            <a:r>
              <a:rPr lang="en-US" sz="2000" b="1" u="sng" dirty="0">
                <a:latin typeface="+mj-lt"/>
              </a:rPr>
              <a:t>X.X</a:t>
            </a:r>
            <a:r>
              <a:rPr lang="en-US" sz="2000" b="1" i="0" strike="noStrike" dirty="0">
                <a:effectLst/>
                <a:latin typeface="+mj-lt"/>
              </a:rPr>
              <a:t> </a:t>
            </a:r>
            <a:r>
              <a:rPr lang="en-US" sz="2000" b="1" i="0" u="none" strike="noStrike" dirty="0">
                <a:effectLst/>
                <a:latin typeface="+mj-lt"/>
              </a:rPr>
              <a:t>contact hours through Penn State Ross and Carol Nese College of Nursing.</a:t>
            </a:r>
            <a:r>
              <a:rPr lang="en-US" sz="2000" b="1" i="0" dirty="0"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+mj-lt"/>
              </a:rPr>
              <a:t>To receive </a:t>
            </a:r>
            <a:r>
              <a:rPr lang="en-US" sz="2000" i="0" u="sng" strike="noStrike" dirty="0">
                <a:effectLst/>
                <a:latin typeface="+mj-lt"/>
              </a:rPr>
              <a:t>X.X</a:t>
            </a:r>
            <a:r>
              <a:rPr lang="en-US" sz="2000" i="0" u="none" strike="noStrike" dirty="0">
                <a:effectLst/>
                <a:latin typeface="+mj-lt"/>
              </a:rPr>
              <a:t> contact hours, you must attend the full program and complete the evaluation provided at the end of the program.</a:t>
            </a:r>
            <a:endParaRPr lang="en-US" sz="2000" i="0" dirty="0"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effectLst/>
                <a:latin typeface="+mj-lt"/>
              </a:rPr>
              <a:t>Penn State Ross and Carol Nese College of Nursing is approved with distinction as a provider of nursing continuing professional development by Pennsylvania State Nurses Association, an accredited approver by the American Nurses Credentialing Center’s Commission and Accreditation.</a:t>
            </a:r>
            <a:r>
              <a:rPr lang="en-US" sz="2000" b="1" dirty="0"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The topic of this education is non-clinical and therefore we did not identify, mitigate, or disclose relevant financial relationships. </a:t>
            </a:r>
            <a:endParaRPr lang="en-US" sz="2000" b="1" i="0" dirty="0"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26FCF-DBC1-4906-8610-E390AAFB390F}"/>
              </a:ext>
            </a:extLst>
          </p:cNvPr>
          <p:cNvSpPr txBox="1"/>
          <p:nvPr/>
        </p:nvSpPr>
        <p:spPr>
          <a:xfrm>
            <a:off x="7952763" y="6367244"/>
            <a:ext cx="386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8826633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Franklin Gothic Medium</vt:lpstr>
      <vt:lpstr>1_Office Theme</vt:lpstr>
      <vt:lpstr>Disclosures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Disclosures</dc:title>
  <dc:creator>Wagner, Darcy E</dc:creator>
  <cp:lastModifiedBy>Wagner, Darcy E</cp:lastModifiedBy>
  <cp:revision>2</cp:revision>
  <dcterms:created xsi:type="dcterms:W3CDTF">2022-01-25T16:17:05Z</dcterms:created>
  <dcterms:modified xsi:type="dcterms:W3CDTF">2023-06-20T13:57:06Z</dcterms:modified>
</cp:coreProperties>
</file>