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88"/>
    <p:restoredTop sz="97030"/>
  </p:normalViewPr>
  <p:slideViewPr>
    <p:cSldViewPr snapToGrid="0" snapToObjects="1">
      <p:cViewPr varScale="1">
        <p:scale>
          <a:sx n="114" d="100"/>
          <a:sy n="114" d="100"/>
        </p:scale>
        <p:origin x="6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ettle, Dustin Michael" userId="4871ba79-251b-4031-9447-58e854c4a423" providerId="ADAL" clId="{8508D16D-519C-4C0F-AB17-6C9066527BD0}"/>
    <pc:docChg chg="custSel modSld">
      <pc:chgData name="Zettle, Dustin Michael" userId="4871ba79-251b-4031-9447-58e854c4a423" providerId="ADAL" clId="{8508D16D-519C-4C0F-AB17-6C9066527BD0}" dt="2021-12-01T19:26:27.125" v="176" actId="20577"/>
      <pc:docMkLst>
        <pc:docMk/>
      </pc:docMkLst>
      <pc:sldChg chg="modSp mod">
        <pc:chgData name="Zettle, Dustin Michael" userId="4871ba79-251b-4031-9447-58e854c4a423" providerId="ADAL" clId="{8508D16D-519C-4C0F-AB17-6C9066527BD0}" dt="2021-12-01T19:26:27.125" v="176" actId="20577"/>
        <pc:sldMkLst>
          <pc:docMk/>
          <pc:sldMk cId="2512360758" sldId="256"/>
        </pc:sldMkLst>
        <pc:spChg chg="mod">
          <ac:chgData name="Zettle, Dustin Michael" userId="4871ba79-251b-4031-9447-58e854c4a423" providerId="ADAL" clId="{8508D16D-519C-4C0F-AB17-6C9066527BD0}" dt="2021-12-01T19:26:27.125" v="176" actId="20577"/>
          <ac:spMkLst>
            <pc:docMk/>
            <pc:sldMk cId="2512360758" sldId="256"/>
            <ac:spMk id="4" creationId="{E6271AD7-6BE6-403B-888A-E4DBEE24EE97}"/>
          </ac:spMkLst>
        </pc:spChg>
        <pc:spChg chg="mod">
          <ac:chgData name="Zettle, Dustin Michael" userId="4871ba79-251b-4031-9447-58e854c4a423" providerId="ADAL" clId="{8508D16D-519C-4C0F-AB17-6C9066527BD0}" dt="2021-11-19T12:46:00.244" v="170" actId="255"/>
          <ac:spMkLst>
            <pc:docMk/>
            <pc:sldMk cId="2512360758" sldId="256"/>
            <ac:spMk id="6" creationId="{95C43FA8-D6CC-42CD-A7BF-EF165DC1EE01}"/>
          </ac:spMkLst>
        </pc:spChg>
      </pc:sldChg>
    </pc:docChg>
  </pc:docChgLst>
  <pc:docChgLst>
    <pc:chgData name="Zettle, Dustin Michael" userId="4871ba79-251b-4031-9447-58e854c4a423" providerId="ADAL" clId="{144FA393-788B-46C4-A8C3-6ED739056D80}"/>
    <pc:docChg chg="modSld">
      <pc:chgData name="Zettle, Dustin Michael" userId="4871ba79-251b-4031-9447-58e854c4a423" providerId="ADAL" clId="{144FA393-788B-46C4-A8C3-6ED739056D80}" dt="2022-01-14T12:55:37.928" v="88" actId="255"/>
      <pc:docMkLst>
        <pc:docMk/>
      </pc:docMkLst>
      <pc:sldChg chg="modSp mod">
        <pc:chgData name="Zettle, Dustin Michael" userId="4871ba79-251b-4031-9447-58e854c4a423" providerId="ADAL" clId="{144FA393-788B-46C4-A8C3-6ED739056D80}" dt="2022-01-14T12:55:37.928" v="88" actId="255"/>
        <pc:sldMkLst>
          <pc:docMk/>
          <pc:sldMk cId="2512360758" sldId="256"/>
        </pc:sldMkLst>
        <pc:spChg chg="mod">
          <ac:chgData name="Zettle, Dustin Michael" userId="4871ba79-251b-4031-9447-58e854c4a423" providerId="ADAL" clId="{144FA393-788B-46C4-A8C3-6ED739056D80}" dt="2022-01-14T12:55:15.259" v="87" actId="20577"/>
          <ac:spMkLst>
            <pc:docMk/>
            <pc:sldMk cId="2512360758" sldId="256"/>
            <ac:spMk id="4" creationId="{E6271AD7-6BE6-403B-888A-E4DBEE24EE97}"/>
          </ac:spMkLst>
        </pc:spChg>
        <pc:spChg chg="mod">
          <ac:chgData name="Zettle, Dustin Michael" userId="4871ba79-251b-4031-9447-58e854c4a423" providerId="ADAL" clId="{144FA393-788B-46C4-A8C3-6ED739056D80}" dt="2022-01-14T12:55:37.928" v="88" actId="255"/>
          <ac:spMkLst>
            <pc:docMk/>
            <pc:sldMk cId="2512360758" sldId="256"/>
            <ac:spMk id="6" creationId="{95C43FA8-D6CC-42CD-A7BF-EF165DC1EE0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08D65-BAAD-D14E-9459-F6795064EC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32D250-058A-0B4D-B598-73C4D88299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87CF3-FB11-AF41-99AA-8B1AB76F1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2BE5F2-C547-C34C-AB6B-E41D9C9C0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D6015-52F3-134B-934A-9506686A270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9592D92-991E-864F-9D36-6A5D9731FA7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t="9078" b="9078"/>
          <a:stretch/>
        </p:blipFill>
        <p:spPr>
          <a:xfrm>
            <a:off x="131544" y="5735637"/>
            <a:ext cx="2960591" cy="1006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525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83907-0F32-F444-BEAA-625A84119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30890-25D6-8F47-A8C6-ABE325DF5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073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F233E-2A12-7143-88C1-6FB1D79D9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73681-E897-9C46-AC5F-BFC689AC3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D6015-52F3-134B-934A-9506686A270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91C2D61-16C6-1C4F-B3CE-F907B38643F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t="9078" b="9078"/>
          <a:stretch/>
        </p:blipFill>
        <p:spPr>
          <a:xfrm>
            <a:off x="97041" y="6033022"/>
            <a:ext cx="2085442" cy="708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658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AB813C-536F-194E-96F4-C36D3D90F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3650BC-449A-264B-B4D9-69F0F08FF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1E0FDE-26C8-E34B-915B-472E958A3D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C63A8-8F42-074F-B5DC-834822C922EB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8A0C2E-D132-4E46-BA86-DDE73847FA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71CDC-B307-0746-A6EC-9A1E1F3D30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D6015-52F3-134B-934A-9506686A2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0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A8D1BA8-9604-48B4-B4D4-05296E4D5D07}"/>
              </a:ext>
            </a:extLst>
          </p:cNvPr>
          <p:cNvSpPr/>
          <p:nvPr/>
        </p:nvSpPr>
        <p:spPr>
          <a:xfrm>
            <a:off x="560439" y="521110"/>
            <a:ext cx="2094271" cy="413938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E0BED4-9F1A-499B-AFBC-A83E67391374}"/>
              </a:ext>
            </a:extLst>
          </p:cNvPr>
          <p:cNvSpPr txBox="1"/>
          <p:nvPr/>
        </p:nvSpPr>
        <p:spPr>
          <a:xfrm>
            <a:off x="797949" y="2162175"/>
            <a:ext cx="1619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Disclosures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271AD7-6BE6-403B-888A-E4DBEE24EE97}"/>
              </a:ext>
            </a:extLst>
          </p:cNvPr>
          <p:cNvSpPr txBox="1"/>
          <p:nvPr/>
        </p:nvSpPr>
        <p:spPr>
          <a:xfrm>
            <a:off x="3171825" y="271657"/>
            <a:ext cx="798195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Attendance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 this webinar can earn </a:t>
            </a:r>
            <a:r>
              <a:rPr lang="en-US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X.X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contact hours through Penn State Ross and Carol Nese College of Nursing.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receive X.X contact hours, you must attend the full program and complete the evaluation.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Penn State Ross and Carol Nese College of Nursing is approved with distinction as a provider of nursing continuing professional development by the Pennsylvania State Nurses Association, an accredited approver by the American Nurses Credentialing Center’s Commission and Accreditation.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kern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None of the planning committee for this educational activity have relevant financial relationship(s) to disclose with ineligible companies whose primary business is producing, marketing, selling, re-selling, or distributing healthcare products used by or on patients (PSNA, 2022).</a:t>
            </a:r>
            <a:endParaRPr lang="en-US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C43FA8-D6CC-42CD-A7BF-EF165DC1EE01}"/>
              </a:ext>
            </a:extLst>
          </p:cNvPr>
          <p:cNvSpPr txBox="1"/>
          <p:nvPr/>
        </p:nvSpPr>
        <p:spPr>
          <a:xfrm>
            <a:off x="3171826" y="4647351"/>
            <a:ext cx="7981949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solidFill>
                  <a:schemeClr val="bg1"/>
                </a:solidFill>
                <a:latin typeface="Edwardian Script ITC" panose="030303020407070D0804" pitchFamily="66" charset="0"/>
                <a:cs typeface="Times New Roman" panose="02020603050405020304" pitchFamily="18" charset="0"/>
              </a:rPr>
              <a:t>Thank you for participating in this program</a:t>
            </a:r>
          </a:p>
          <a:p>
            <a:pPr algn="ctr"/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you have any questions, please contact Outreach and Professional Development at nursece@psu.edu</a:t>
            </a:r>
          </a:p>
        </p:txBody>
      </p:sp>
    </p:spTree>
    <p:extLst>
      <p:ext uri="{BB962C8B-B14F-4D97-AF65-F5344CB8AC3E}">
        <p14:creationId xmlns:p14="http://schemas.microsoft.com/office/powerpoint/2010/main" val="2512360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CA3A9"/>
      </a:accent1>
      <a:accent2>
        <a:srgbClr val="304D64"/>
      </a:accent2>
      <a:accent3>
        <a:srgbClr val="A5A5A5"/>
      </a:accent3>
      <a:accent4>
        <a:srgbClr val="009CD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310FAFB312E84FA6DB2C28607AF270" ma:contentTypeVersion="13" ma:contentTypeDescription="Create a new document." ma:contentTypeScope="" ma:versionID="1aadae97a3a63e1b35434c8515753d3f">
  <xsd:schema xmlns:xsd="http://www.w3.org/2001/XMLSchema" xmlns:xs="http://www.w3.org/2001/XMLSchema" xmlns:p="http://schemas.microsoft.com/office/2006/metadata/properties" xmlns:ns2="354d1790-e550-47ae-9a5d-15635203b678" xmlns:ns3="7b4740d9-3362-4871-bef4-8a9fa978eb98" targetNamespace="http://schemas.microsoft.com/office/2006/metadata/properties" ma:root="true" ma:fieldsID="fc961e8aa5a7f74f910ea4de358b5c86" ns2:_="" ns3:_="">
    <xsd:import namespace="354d1790-e550-47ae-9a5d-15635203b678"/>
    <xsd:import namespace="7b4740d9-3362-4871-bef4-8a9fa978eb9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4d1790-e550-47ae-9a5d-15635203b6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4740d9-3362-4871-bef4-8a9fa978eb9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2D008CF-B3F3-4E51-822A-0C344886FB90}">
  <ds:schemaRefs>
    <ds:schemaRef ds:uri="http://www.w3.org/XML/1998/namespace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7b4740d9-3362-4871-bef4-8a9fa978eb98"/>
    <ds:schemaRef ds:uri="354d1790-e550-47ae-9a5d-15635203b678"/>
  </ds:schemaRefs>
</ds:datastoreItem>
</file>

<file path=customXml/itemProps2.xml><?xml version="1.0" encoding="utf-8"?>
<ds:datastoreItem xmlns:ds="http://schemas.openxmlformats.org/officeDocument/2006/customXml" ds:itemID="{1C0B0F15-4342-4ECD-A721-E7CAE787CF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4d1790-e550-47ae-9a5d-15635203b678"/>
    <ds:schemaRef ds:uri="7b4740d9-3362-4871-bef4-8a9fa978eb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DB2DCD9-9987-4A52-B683-ED3B449118D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155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Edwardian Script ITC</vt:lpstr>
      <vt:lpstr>Times New Roman</vt:lpstr>
      <vt:lpstr>Tw Cen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McAfee, Morgann</dc:creator>
  <cp:lastModifiedBy>Zettle, Dustin Michael</cp:lastModifiedBy>
  <cp:revision>75</cp:revision>
  <dcterms:created xsi:type="dcterms:W3CDTF">2020-08-18T18:57:32Z</dcterms:created>
  <dcterms:modified xsi:type="dcterms:W3CDTF">2022-01-14T12:55:44Z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0x01010094310FAFB312E84FA6DB2C28607AF270</vt:lpwstr>
  </property>
</Properties>
</file>