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  <p:sldId id="265" r:id="rId4"/>
    <p:sldId id="270" r:id="rId5"/>
    <p:sldId id="271" r:id="rId6"/>
    <p:sldId id="272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58D"/>
    <a:srgbClr val="E5F1FF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44" autoAdjust="0"/>
  </p:normalViewPr>
  <p:slideViewPr>
    <p:cSldViewPr snapToGrid="0">
      <p:cViewPr varScale="1">
        <p:scale>
          <a:sx n="139" d="100"/>
          <a:sy n="139" d="100"/>
        </p:scale>
        <p:origin x="106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5280" y="2103120"/>
            <a:ext cx="11521440" cy="1447800"/>
          </a:xfrm>
          <a:prstGeom prst="rect">
            <a:avLst/>
          </a:prstGeom>
          <a:solidFill>
            <a:srgbClr val="02458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Title slide goes here and if too long, it can </a:t>
            </a:r>
            <a:br>
              <a:rPr lang="en-US" dirty="0"/>
            </a:br>
            <a:r>
              <a:rPr lang="en-US" dirty="0"/>
              <a:t>go on two lines with decreased font size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64442" y="4546450"/>
            <a:ext cx="9144000" cy="4051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4000" b="1" baseline="0">
                <a:solidFill>
                  <a:srgbClr val="02458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r>
              <a:rPr lang="en-US" dirty="0"/>
              <a:t>, credentials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2382" y="430793"/>
            <a:ext cx="3300516" cy="1353594"/>
          </a:xfrm>
          <a:prstGeom prst="rect">
            <a:avLst/>
          </a:prstGeom>
        </p:spPr>
      </p:pic>
      <p:sp>
        <p:nvSpPr>
          <p:cNvPr id="16" name="Content Placeholder 15"/>
          <p:cNvSpPr>
            <a:spLocks noGrp="1"/>
          </p:cNvSpPr>
          <p:nvPr>
            <p:ph sz="quarter" idx="10" hasCustomPrompt="1"/>
          </p:nvPr>
        </p:nvSpPr>
        <p:spPr>
          <a:xfrm>
            <a:off x="2046514" y="5197943"/>
            <a:ext cx="9144000" cy="430961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02458D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The Pennsylvania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2087315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2458D"/>
                </a:solidFill>
              </a:defRPr>
            </a:lvl1pPr>
          </a:lstStyle>
          <a:p>
            <a:r>
              <a:rPr lang="en-US" dirty="0"/>
              <a:t>Add Title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838200" y="1506072"/>
            <a:ext cx="10515599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aseline="0">
                <a:latin typeface="Cambria" panose="02040503050406030204" pitchFamily="18" charset="0"/>
              </a:defRPr>
            </a:lvl1pPr>
            <a:lvl2pPr marL="457200" indent="0">
              <a:buFontTx/>
              <a:buNone/>
              <a:defRPr sz="2800"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1"/>
            <a:r>
              <a:rPr lang="en-US" dirty="0"/>
              <a:t>Click to Add a Paragraph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rgbClr val="0245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C13C195-E225-487A-BBDD-55C3C5E8BC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615" y="6560163"/>
            <a:ext cx="773328" cy="3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4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- Two Line Tit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2458D"/>
                </a:solidFill>
              </a:defRPr>
            </a:lvl1pPr>
          </a:lstStyle>
          <a:p>
            <a:r>
              <a:rPr lang="en-US" dirty="0"/>
              <a:t>Add First Title Line</a:t>
            </a:r>
            <a:br>
              <a:rPr lang="en-US" dirty="0"/>
            </a:br>
            <a:r>
              <a:rPr lang="en-US" dirty="0"/>
              <a:t>and Second Title Line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838200" y="1877498"/>
            <a:ext cx="10515599" cy="37024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aseline="0">
                <a:latin typeface="Cambria" panose="02040503050406030204" pitchFamily="18" charset="0"/>
              </a:defRPr>
            </a:lvl1pPr>
            <a:lvl2pPr marL="457200" indent="0">
              <a:buFontTx/>
              <a:buNone/>
              <a:defRPr sz="2800"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1"/>
            <a:r>
              <a:rPr lang="en-US" dirty="0"/>
              <a:t>Click to Add a Paragraph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690688"/>
            <a:ext cx="10058400" cy="0"/>
          </a:xfrm>
          <a:prstGeom prst="line">
            <a:avLst/>
          </a:prstGeom>
          <a:ln w="50800">
            <a:solidFill>
              <a:srgbClr val="0245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2BD1206-1E39-4A9F-AB8E-36A488B4D2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615" y="6560163"/>
            <a:ext cx="773328" cy="3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91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ed List - 1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91682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2458D"/>
                </a:solidFill>
              </a:defRPr>
            </a:lvl1pPr>
          </a:lstStyle>
          <a:p>
            <a:r>
              <a:rPr lang="en-US" dirty="0"/>
              <a:t>Add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508760"/>
            <a:ext cx="10515600" cy="474261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rgbClr val="0245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4863261-60FA-4ABC-A1F5-28C3684A7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615" y="6560163"/>
            <a:ext cx="773328" cy="3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4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-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2458D"/>
                </a:solidFill>
              </a:defRPr>
            </a:lvl1pPr>
          </a:lstStyle>
          <a:p>
            <a:r>
              <a:rPr lang="en-US" dirty="0"/>
              <a:t>Add First Title Line</a:t>
            </a:r>
            <a:br>
              <a:rPr lang="en-US" dirty="0"/>
            </a:br>
            <a:r>
              <a:rPr lang="en-US" dirty="0"/>
              <a:t>and Second Title Line 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690688"/>
            <a:ext cx="10058400" cy="0"/>
          </a:xfrm>
          <a:prstGeom prst="line">
            <a:avLst/>
          </a:prstGeom>
          <a:ln w="50800">
            <a:solidFill>
              <a:srgbClr val="0245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1F40FA1-E811-4C8E-B66E-E3BF38782D6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37968"/>
            <a:ext cx="10515600" cy="382835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121DDB-FDFF-45D4-9925-994C1F5EB0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615" y="6560163"/>
            <a:ext cx="773328" cy="3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7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2458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rgbClr val="0245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402A7C-60B7-400D-89C3-A517381BD4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302" y="1508760"/>
            <a:ext cx="4013718" cy="474261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29D49B0-4754-4CE2-BA69-649A4A699B6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14526" y="1508760"/>
            <a:ext cx="4013718" cy="474261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0A367F-86AF-4C55-8BEB-9AC6FF5ED4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615" y="6560163"/>
            <a:ext cx="773328" cy="3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2E3E25-DF87-4730-880A-D1BD38A4D2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615" y="6560163"/>
            <a:ext cx="773328" cy="3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30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68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2458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50876000"/>
            <a:ext cx="10515600" cy="47605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05435" y="1129553"/>
            <a:ext cx="10058400" cy="0"/>
          </a:xfrm>
          <a:prstGeom prst="line">
            <a:avLst/>
          </a:prstGeom>
          <a:ln w="50800">
            <a:solidFill>
              <a:srgbClr val="0245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9C75445-FAB1-4013-81C0-88E50ABEEE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0" y="6611712"/>
            <a:ext cx="777172" cy="21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4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318655" y="322729"/>
            <a:ext cx="11554690" cy="6257231"/>
          </a:xfrm>
          <a:prstGeom prst="rect">
            <a:avLst/>
          </a:prstGeom>
          <a:solidFill>
            <a:schemeClr val="bg1">
              <a:lumMod val="95000"/>
            </a:schemeClr>
          </a:solidFill>
          <a:ln w="8890" cap="rnd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2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50" r:id="rId4"/>
    <p:sldLayoutId id="2147483661" r:id="rId5"/>
    <p:sldLayoutId id="2147483652" r:id="rId6"/>
    <p:sldLayoutId id="2147483655" r:id="rId7"/>
    <p:sldLayoutId id="21474836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4442" y="4435522"/>
            <a:ext cx="9144000" cy="5161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81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1AE776-789B-4C49-962F-6B990BB7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DBCA3B-842A-47BF-AF24-1A379473AB1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58009" y="1849507"/>
            <a:ext cx="8451979" cy="370242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13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C8FBC8-A793-4A98-A7A6-EC6739AEF59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58009" y="2064112"/>
            <a:ext cx="8451979" cy="370242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FFF775-C322-4E7E-A5CC-B3B879BD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EFE8F0-279B-4BDE-8E72-1B9B2BC9742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37968"/>
            <a:ext cx="10515600" cy="382835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068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ECD905-B2BC-4065-ADA5-E1B580F3F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65707EB-C3FD-4A7D-9761-078392BB13D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937968"/>
            <a:ext cx="10515600" cy="382835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878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0F556F-CAA7-4763-B3B0-6362BD97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0937FE3-7B5F-47CA-8930-234009D343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302" y="1891315"/>
            <a:ext cx="4013718" cy="3651069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80814BC-30F2-4ECD-9FAA-7B6022580F4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14526" y="1891315"/>
            <a:ext cx="4013718" cy="3651069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 panose="02040503050406030204" pitchFamily="18" charset="0"/>
              </a:defRPr>
            </a:lvl1pPr>
            <a:lvl2pPr marL="685800" indent="-228600">
              <a:buClr>
                <a:srgbClr val="02458D"/>
              </a:buClr>
              <a:buFont typeface="Wingdings" panose="05000000000000000000" pitchFamily="2" charset="2"/>
              <a:buChar char="§"/>
              <a:defRPr sz="2800">
                <a:solidFill>
                  <a:srgbClr val="02458D"/>
                </a:solidFill>
                <a:latin typeface="Cambria" panose="02040503050406030204" pitchFamily="18" charset="0"/>
              </a:defRPr>
            </a:lvl2pPr>
            <a:lvl3pPr marL="1143000" indent="-228600">
              <a:buClr>
                <a:srgbClr val="02458D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02458D"/>
                </a:solidFill>
                <a:latin typeface="Cambria" panose="02040503050406030204" pitchFamily="18" charset="0"/>
              </a:defRPr>
            </a:lvl3pPr>
            <a:lvl4pPr marL="1600200" indent="-228600">
              <a:buClr>
                <a:srgbClr val="02458D"/>
              </a:buClr>
              <a:buFont typeface="Wingdings" panose="05000000000000000000" pitchFamily="2" charset="2"/>
              <a:buChar char="§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4pPr>
            <a:lvl5pPr marL="2057400" indent="-228600">
              <a:buClr>
                <a:srgbClr val="02458D"/>
              </a:buClr>
              <a:buSzPct val="60000"/>
              <a:buFont typeface="Courier New" panose="02070309020205020404" pitchFamily="49" charset="0"/>
              <a:buChar char="o"/>
              <a:defRPr>
                <a:solidFill>
                  <a:srgbClr val="02458D"/>
                </a:solidFill>
                <a:latin typeface="Cambria" panose="02040503050406030204" pitchFamily="18" charset="0"/>
              </a:defRPr>
            </a:lvl5pPr>
            <a:lvl6pPr>
              <a:buClr>
                <a:srgbClr val="02458D"/>
              </a:buClr>
              <a:defRPr>
                <a:solidFill>
                  <a:srgbClr val="02458D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6pPr>
          </a:lstStyle>
          <a:p>
            <a:pPr lvl="1"/>
            <a:r>
              <a:rPr lang="en-US" dirty="0"/>
              <a:t>Insert bulleted list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4442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05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188</TotalTime>
  <Words>44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Courier New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ZEISKY, EVA SISLER</dc:creator>
  <cp:lastModifiedBy>Eva S. Zeisky</cp:lastModifiedBy>
  <cp:revision>23</cp:revision>
  <dcterms:created xsi:type="dcterms:W3CDTF">2017-04-17T18:40:14Z</dcterms:created>
  <dcterms:modified xsi:type="dcterms:W3CDTF">2021-11-30T14:39:55Z</dcterms:modified>
</cp:coreProperties>
</file>