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1237" r:id="rId5"/>
    <p:sldId id="1238" r:id="rId6"/>
    <p:sldId id="1239" r:id="rId7"/>
    <p:sldId id="123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B51031F-77DF-4B55-909D-3FAC178A864A}">
          <p14:sldIdLst>
            <p14:sldId id="1237"/>
            <p14:sldId id="1238"/>
            <p14:sldId id="1239"/>
            <p14:sldId id="12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well, Tracy B" initials="PB" lastIdx="1" clrIdx="0">
    <p:extLst>
      <p:ext uri="{19B8F6BF-5375-455C-9EA6-DF929625EA0E}">
        <p15:presenceInfo xmlns:p15="http://schemas.microsoft.com/office/powerpoint/2012/main" userId="S::tlp29@psu.edu::3a23670c-8d59-42b6-baec-5df9e25afc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89D"/>
    <a:srgbClr val="009CDE"/>
    <a:srgbClr val="001E44"/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98C25D-CEA4-459D-A230-C53522C777CB}" v="704" dt="2021-05-03T16:32:15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/>
    <p:restoredTop sz="96327"/>
  </p:normalViewPr>
  <p:slideViewPr>
    <p:cSldViewPr snapToGrid="0">
      <p:cViewPr varScale="1">
        <p:scale>
          <a:sx n="142" d="100"/>
          <a:sy n="142" d="100"/>
        </p:scale>
        <p:origin x="90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2EB4B-25EF-3744-8493-62DDE0E0A39F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41CE5-54C7-0243-8776-41785DD7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01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41CE5-54C7-0243-8776-41785DD7F1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4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41CE5-54C7-0243-8776-41785DD7F1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1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A5C87FB-6C7F-6341-B3AC-7A03AC6D38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3324"/>
            <a:ext cx="9144000" cy="64839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09F92B-E9CD-1043-ADF5-647DA2A9EC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43158" y="3910746"/>
            <a:ext cx="2596403" cy="108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80087E-EAD0-9943-8A61-EC0B6D11A0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740"/>
          <a:stretch/>
        </p:blipFill>
        <p:spPr>
          <a:xfrm>
            <a:off x="5414" y="6085754"/>
            <a:ext cx="12181172" cy="7722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2589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67"/>
            <a:ext cx="10515600" cy="431882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6905F6-993F-D349-A0EA-9D639A51B8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2050" y="6105095"/>
            <a:ext cx="1761191" cy="73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80087E-EAD0-9943-8A61-EC0B6D11A0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740"/>
          <a:stretch/>
        </p:blipFill>
        <p:spPr>
          <a:xfrm>
            <a:off x="5414" y="6085754"/>
            <a:ext cx="12181172" cy="7722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2589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792197"/>
            <a:ext cx="10515600" cy="314685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n-US" dirty="0"/>
              <a:t>Click to Add Paragraph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6905F6-993F-D349-A0EA-9D639A51B8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2050" y="6105095"/>
            <a:ext cx="1761191" cy="73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09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9963" y="1733909"/>
            <a:ext cx="5303837" cy="417105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2589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3909"/>
            <a:ext cx="5085945" cy="41710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D3E57B-7AA0-CB4E-84C8-14051157E7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740"/>
          <a:stretch/>
        </p:blipFill>
        <p:spPr>
          <a:xfrm>
            <a:off x="5414" y="6085754"/>
            <a:ext cx="12181172" cy="7722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099CFD-BB9C-408F-B996-EE8367A995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2050" y="6105095"/>
            <a:ext cx="1761191" cy="73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851C92B-9FEA-5643-8E61-4A0757AD8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7D03306-2E4A-D447-A57E-3DFA585649E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43158" y="5136923"/>
            <a:ext cx="2596403" cy="10814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7665"/>
            <a:ext cx="5139447" cy="127990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47499"/>
            <a:ext cx="10515600" cy="4460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0" r:id="rId4"/>
    <p:sldLayoutId id="214748366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rgbClr val="02589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2F18CB67-A57B-4FD6-B3AD-D457A1407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19386"/>
            <a:ext cx="9144000" cy="9006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i="1" dirty="0" err="1"/>
              <a:t>Firstname</a:t>
            </a:r>
            <a:r>
              <a:rPr lang="en-US" sz="3600" i="1" dirty="0"/>
              <a:t> </a:t>
            </a:r>
            <a:r>
              <a:rPr lang="en-US" sz="3600" i="1" dirty="0" err="1"/>
              <a:t>Lastname</a:t>
            </a:r>
            <a:r>
              <a:rPr lang="en-US" sz="3600" i="1" dirty="0"/>
              <a:t>, credentials</a:t>
            </a:r>
          </a:p>
          <a:p>
            <a:r>
              <a:rPr lang="en-US" dirty="0"/>
              <a:t>The Pennsylvania State University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C46404-153F-844C-97C7-1591E71011B0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 Here</a:t>
            </a:r>
            <a:br>
              <a:rPr lang="en-US" b="1" dirty="0"/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Subtitle Here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505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0A33C-3100-8E42-92B1-24D551E6D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4E520F-3600-4436-88AA-1CCB4D695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3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889CA3-27CA-46BA-A6AF-6E3114B82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340022-825E-4680-9066-29194A206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0D02-109F-4392-A16E-19CF386C23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0006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42b8847-f5d4-4c9f-bd30-657d16e5db1d">
      <UserInfo>
        <DisplayName>Harvey, Shannon S</DisplayName>
        <AccountId>24</AccountId>
        <AccountType/>
      </UserInfo>
      <UserInfo>
        <DisplayName>Penkala, Tom</DisplayName>
        <AccountId>25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04A49901785041AF741C157FF60EBA" ma:contentTypeVersion="12" ma:contentTypeDescription="Create a new document." ma:contentTypeScope="" ma:versionID="2dc561ac532b927686394fff98d3cec6">
  <xsd:schema xmlns:xsd="http://www.w3.org/2001/XMLSchema" xmlns:xs="http://www.w3.org/2001/XMLSchema" xmlns:p="http://schemas.microsoft.com/office/2006/metadata/properties" xmlns:ns2="c7c738f6-68ec-422e-b0e4-3523873f7adf" xmlns:ns3="542b8847-f5d4-4c9f-bd30-657d16e5db1d" targetNamespace="http://schemas.microsoft.com/office/2006/metadata/properties" ma:root="true" ma:fieldsID="37215006c6ba2f10ad2271fcfa8576ba" ns2:_="" ns3:_="">
    <xsd:import namespace="c7c738f6-68ec-422e-b0e4-3523873f7adf"/>
    <xsd:import namespace="542b8847-f5d4-4c9f-bd30-657d16e5db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c738f6-68ec-422e-b0e4-3523873f7a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b8847-f5d4-4c9f-bd30-657d16e5db1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872EE0-2104-452E-9839-3EC9728C0A3E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a01248ac-76f1-4f58-bd61-bb5ad5b08742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7e353704-68ee-4592-8419-7aec398fa0ef"/>
    <ds:schemaRef ds:uri="http://schemas.microsoft.com/office/2006/metadata/properties"/>
    <ds:schemaRef ds:uri="3c8fd356-1280-4d00-a910-3bff90828a90"/>
    <ds:schemaRef ds:uri="542b8847-f5d4-4c9f-bd30-657d16e5db1d"/>
  </ds:schemaRefs>
</ds:datastoreItem>
</file>

<file path=customXml/itemProps2.xml><?xml version="1.0" encoding="utf-8"?>
<ds:datastoreItem xmlns:ds="http://schemas.openxmlformats.org/officeDocument/2006/customXml" ds:itemID="{EE49368D-A9E8-45BF-9DE1-9DF71906CB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c738f6-68ec-422e-b0e4-3523873f7adf"/>
    <ds:schemaRef ds:uri="542b8847-f5d4-4c9f-bd30-657d16e5db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EE8212F-472D-486A-9E3D-EC119BF771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17</Words>
  <Application>Microsoft Office PowerPoint</Application>
  <PresentationFormat>Widescreen</PresentationFormat>
  <Paragraphs>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Franklin Gothic Book</vt:lpstr>
      <vt:lpstr>Franklin Gothic Medium</vt:lpstr>
      <vt:lpstr>Wingdings</vt:lpstr>
      <vt:lpstr>Office Theme</vt:lpstr>
      <vt:lpstr>PowerPoint Presentation</vt:lpstr>
      <vt:lpstr>PowerPoint Presentation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Eva S. Zeisky</cp:lastModifiedBy>
  <cp:revision>7</cp:revision>
  <dcterms:created xsi:type="dcterms:W3CDTF">2018-03-19T17:38:41Z</dcterms:created>
  <dcterms:modified xsi:type="dcterms:W3CDTF">2021-11-30T16:51:11Z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0x0101009204A49901785041AF741C157FF60EBA</vt:lpwstr>
  </property>
</Properties>
</file>