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65" r:id="rId4"/>
    <p:sldId id="270" r:id="rId5"/>
    <p:sldId id="271" r:id="rId6"/>
    <p:sldId id="272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82"/>
    <a:srgbClr val="041E42"/>
    <a:srgbClr val="042C5D"/>
    <a:srgbClr val="02458D"/>
    <a:srgbClr val="E5F1F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44" autoAdjust="0"/>
  </p:normalViewPr>
  <p:slideViewPr>
    <p:cSldViewPr snapToGrid="0">
      <p:cViewPr varScale="1">
        <p:scale>
          <a:sx n="139" d="100"/>
          <a:sy n="139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5280" y="2103120"/>
            <a:ext cx="11521440" cy="1547854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033F82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Title slide goes here and if too long, it can </a:t>
            </a:r>
            <a:br>
              <a:rPr lang="en-US" dirty="0"/>
            </a:br>
            <a:r>
              <a:rPr lang="en-US" dirty="0"/>
              <a:t>go on two lines with decreased font size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64442" y="4546450"/>
            <a:ext cx="9144000" cy="4051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, credentials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7735" y="430793"/>
            <a:ext cx="3249809" cy="1353594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0" hasCustomPrompt="1"/>
          </p:nvPr>
        </p:nvSpPr>
        <p:spPr>
          <a:xfrm>
            <a:off x="2046514" y="5197943"/>
            <a:ext cx="9144000" cy="43096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The Pennsylvania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087315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838200" y="1506072"/>
            <a:ext cx="10515599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aseline="0">
                <a:latin typeface="Cambria" panose="02040503050406030204" pitchFamily="18" charset="0"/>
              </a:defRPr>
            </a:lvl1pPr>
            <a:lvl2pPr marL="457200" indent="0">
              <a:buFontTx/>
              <a:buNone/>
              <a:defRPr sz="2800"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1"/>
            <a:r>
              <a:rPr lang="en-US" dirty="0"/>
              <a:t>Click to Add a Paragraph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C13C195-E225-487A-BBDD-55C3C5E8BC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4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- Two Line Tit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First Title Line</a:t>
            </a:r>
            <a:br>
              <a:rPr lang="en-US" dirty="0"/>
            </a:br>
            <a:r>
              <a:rPr lang="en-US" dirty="0"/>
              <a:t>and Second Title Line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838200" y="1877498"/>
            <a:ext cx="10515599" cy="3702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aseline="0">
                <a:latin typeface="Cambria" panose="02040503050406030204" pitchFamily="18" charset="0"/>
              </a:defRPr>
            </a:lvl1pPr>
            <a:lvl2pPr marL="457200" indent="0">
              <a:buFontTx/>
              <a:buNone/>
              <a:defRPr sz="2800"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1"/>
            <a:r>
              <a:rPr lang="en-US" dirty="0"/>
              <a:t>Click to Add a Paragraph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690688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61A9A9A-1768-4C7F-8A54-F3CC6A5E9C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List - 1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91682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508760"/>
            <a:ext cx="10515600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chemeClr val="bg1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+mj-lt"/>
              </a:defRPr>
            </a:lvl2pPr>
            <a:lvl3pPr marL="1143000" indent="-228600">
              <a:buClr>
                <a:schemeClr val="bg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  <a:latin typeface="+mj-lt"/>
              </a:defRPr>
            </a:lvl3pPr>
            <a:lvl4pPr marL="1600200" indent="-2286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  <a:latin typeface="+mj-lt"/>
              </a:defRPr>
            </a:lvl4pPr>
            <a:lvl5pPr marL="2057400" indent="-228600">
              <a:buClr>
                <a:schemeClr val="bg1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F6F6D95-8E9C-4EEB-B0EF-36AEA3FDB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4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-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First Title Line</a:t>
            </a:r>
            <a:br>
              <a:rPr lang="en-US" dirty="0"/>
            </a:br>
            <a:r>
              <a:rPr lang="en-US" dirty="0"/>
              <a:t>and Second Title Line 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690688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1F40FA1-E811-4C8E-B66E-E3BF38782D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chemeClr val="bg1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+mj-lt"/>
              </a:defRPr>
            </a:lvl2pPr>
            <a:lvl3pPr marL="1143000" indent="-228600">
              <a:buClr>
                <a:schemeClr val="bg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  <a:latin typeface="+mj-lt"/>
              </a:defRPr>
            </a:lvl3pPr>
            <a:lvl4pPr marL="1600200" indent="-2286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  <a:latin typeface="+mj-lt"/>
              </a:defRPr>
            </a:lvl4pPr>
            <a:lvl5pPr marL="2057400" indent="-228600">
              <a:buClr>
                <a:schemeClr val="bg1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BEE482-C3FF-4A51-9FCA-321C3A79D1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7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402A7C-60B7-400D-89C3-A517381BD4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302" y="1508760"/>
            <a:ext cx="4013718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chemeClr val="bg1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+mj-lt"/>
              </a:defRPr>
            </a:lvl2pPr>
            <a:lvl3pPr marL="1143000" indent="-228600">
              <a:buClr>
                <a:schemeClr val="bg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  <a:latin typeface="+mj-lt"/>
              </a:defRPr>
            </a:lvl3pPr>
            <a:lvl4pPr marL="1600200" indent="-2286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  <a:latin typeface="+mj-lt"/>
              </a:defRPr>
            </a:lvl4pPr>
            <a:lvl5pPr marL="2057400" indent="-228600">
              <a:buClr>
                <a:schemeClr val="bg1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29D49B0-4754-4CE2-BA69-649A4A699B6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14526" y="1508760"/>
            <a:ext cx="4013718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chemeClr val="bg1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+mj-lt"/>
              </a:defRPr>
            </a:lvl2pPr>
            <a:lvl3pPr marL="1143000" indent="-228600">
              <a:buClr>
                <a:schemeClr val="bg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  <a:latin typeface="+mj-lt"/>
              </a:defRPr>
            </a:lvl3pPr>
            <a:lvl4pPr marL="1600200" indent="-2286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  <a:latin typeface="+mj-lt"/>
              </a:defRPr>
            </a:lvl4pPr>
            <a:lvl5pPr marL="2057400" indent="-228600">
              <a:buClr>
                <a:schemeClr val="bg1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06E368-7F05-4727-B5B2-5394D78C3B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C48B67-C770-4F55-B8E4-439E8D533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0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0876000"/>
            <a:ext cx="10515600" cy="47605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B0DA584-2DEE-4231-8484-EE0A422666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55" y="6396706"/>
            <a:ext cx="915262" cy="3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4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18655" y="322729"/>
            <a:ext cx="11554690" cy="625723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" cap="rnd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AD42692E-6D73-4D97-891A-3DB929BFB83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0" r:id="rId4"/>
    <p:sldLayoutId id="2147483661" r:id="rId5"/>
    <p:sldLayoutId id="2147483652" r:id="rId6"/>
    <p:sldLayoutId id="2147483655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4442" y="4435522"/>
            <a:ext cx="9144000" cy="5161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1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1AE776-789B-4C49-962F-6B990BB7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DBCA3B-842A-47BF-AF24-1A379473AB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8009" y="1849507"/>
            <a:ext cx="8451979" cy="3702424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413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C8FBC8-A793-4A98-A7A6-EC6739AEF59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8009" y="2064112"/>
            <a:ext cx="8451979" cy="3702424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36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FFF775-C322-4E7E-A5CC-B3B879BD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EFE8F0-279B-4BDE-8E72-1B9B2BC974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Insert bulleted list</a:t>
            </a:r>
          </a:p>
          <a:p>
            <a:pPr lvl="2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Second level</a:t>
            </a:r>
          </a:p>
          <a:p>
            <a:pPr lvl="3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Third level</a:t>
            </a:r>
          </a:p>
          <a:p>
            <a:pPr lvl="4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Fourth level</a:t>
            </a:r>
          </a:p>
          <a:p>
            <a:pPr lvl="5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068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ECD905-B2BC-4065-ADA5-E1B580F3F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5707EB-C3FD-4A7D-9761-078392BB13D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Insert bulleted list</a:t>
            </a:r>
          </a:p>
          <a:p>
            <a:pPr lvl="2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Second level</a:t>
            </a:r>
          </a:p>
          <a:p>
            <a:pPr lvl="3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Third level</a:t>
            </a:r>
          </a:p>
          <a:p>
            <a:pPr lvl="4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Fourth level</a:t>
            </a:r>
          </a:p>
          <a:p>
            <a:pPr lvl="5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878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0F556F-CAA7-4763-B3B0-6362BD97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937FE3-7B5F-47CA-8930-234009D343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302" y="1891315"/>
            <a:ext cx="4013718" cy="3651069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Insert bulleted list</a:t>
            </a:r>
          </a:p>
          <a:p>
            <a:pPr lvl="2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Second level</a:t>
            </a:r>
          </a:p>
          <a:p>
            <a:pPr lvl="3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Third level</a:t>
            </a:r>
          </a:p>
          <a:p>
            <a:pPr lvl="4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Fourth level</a:t>
            </a:r>
          </a:p>
          <a:p>
            <a:pPr lvl="5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0814BC-30F2-4ECD-9FAA-7B6022580F4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14526" y="1891315"/>
            <a:ext cx="4013718" cy="3651069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Insert bulleted list</a:t>
            </a:r>
          </a:p>
          <a:p>
            <a:pPr lvl="2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Second level</a:t>
            </a:r>
          </a:p>
          <a:p>
            <a:pPr lvl="3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Third level</a:t>
            </a:r>
          </a:p>
          <a:p>
            <a:pPr lvl="4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Fourth level</a:t>
            </a:r>
          </a:p>
          <a:p>
            <a:pPr lvl="5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+mj-lt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444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05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224</TotalTime>
  <Words>44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Courier New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ZEISKY, EVA SISLER</dc:creator>
  <cp:lastModifiedBy>Eva S. Zeisky</cp:lastModifiedBy>
  <cp:revision>28</cp:revision>
  <dcterms:created xsi:type="dcterms:W3CDTF">2017-04-17T18:40:14Z</dcterms:created>
  <dcterms:modified xsi:type="dcterms:W3CDTF">2021-11-30T15:24:26Z</dcterms:modified>
</cp:coreProperties>
</file>