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5" r:id="rId2"/>
    <p:sldMasterId id="2147483677" r:id="rId3"/>
  </p:sldMasterIdLst>
  <p:handoutMasterIdLst>
    <p:handoutMasterId r:id="rId7"/>
  </p:handoutMasterIdLst>
  <p:sldIdLst>
    <p:sldId id="256" r:id="rId4"/>
    <p:sldId id="257" r:id="rId5"/>
    <p:sldId id="258" r:id="rId6"/>
  </p:sldIdLst>
  <p:sldSz cx="18288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68" userDrawn="1">
          <p15:clr>
            <a:srgbClr val="A4A3A4"/>
          </p15:clr>
        </p15:guide>
        <p15:guide id="8" pos="5784" userDrawn="1">
          <p15:clr>
            <a:srgbClr val="A4A3A4"/>
          </p15:clr>
        </p15:guide>
        <p15:guide id="11" pos="11344" userDrawn="1">
          <p15:clr>
            <a:srgbClr val="A4A3A4"/>
          </p15:clr>
        </p15:guide>
        <p15:guide id="15" pos="336" userDrawn="1">
          <p15:clr>
            <a:srgbClr val="A4A3A4"/>
          </p15:clr>
        </p15:guide>
        <p15:guide id="21" orient="horz" pos="16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a Zeisky" initials="ESZ" lastIdx="1" clrIdx="0">
    <p:extLst>
      <p:ext uri="{19B8F6BF-5375-455C-9EA6-DF929625EA0E}">
        <p15:presenceInfo xmlns:p15="http://schemas.microsoft.com/office/powerpoint/2012/main" userId="Eva Zeisk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458D"/>
    <a:srgbClr val="6C93C9"/>
    <a:srgbClr val="33B695"/>
    <a:srgbClr val="F5CC36"/>
    <a:srgbClr val="F5CC33"/>
    <a:srgbClr val="89C03B"/>
    <a:srgbClr val="E8403C"/>
    <a:srgbClr val="FFC715"/>
    <a:srgbClr val="FFC000"/>
    <a:srgbClr val="22B5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94" autoAdjust="0"/>
  </p:normalViewPr>
  <p:slideViewPr>
    <p:cSldViewPr snapToGrid="0">
      <p:cViewPr varScale="1">
        <p:scale>
          <a:sx n="94" d="100"/>
          <a:sy n="94" d="100"/>
        </p:scale>
        <p:origin x="1788" y="90"/>
      </p:cViewPr>
      <p:guideLst>
        <p:guide orient="horz" pos="6168"/>
        <p:guide pos="5784"/>
        <p:guide pos="11344"/>
        <p:guide pos="336"/>
        <p:guide orient="horz" pos="16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2" d="100"/>
          <a:sy n="112" d="100"/>
        </p:scale>
        <p:origin x="5142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548E07-ABCB-4ED4-A607-B94E9B07713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476173-9B16-4F34-AE53-1CD1FC6C7D2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AB884-64E0-4C07-B0FA-BF4628671AC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FBEA97-4D24-486E-96A1-E6507AC6B3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0AB253-9683-40D7-BD93-01471F94EE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520A2-C777-46C8-A671-0259382DE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54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4048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3755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2078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CCB712-5944-476C-B3F9-D0F426E8D06B}"/>
              </a:ext>
            </a:extLst>
          </p:cNvPr>
          <p:cNvSpPr/>
          <p:nvPr userDrawn="1"/>
        </p:nvSpPr>
        <p:spPr>
          <a:xfrm>
            <a:off x="0" y="1985"/>
            <a:ext cx="18288000" cy="1791991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C1C102-A667-4B66-8A18-784A4E699FF9}"/>
              </a:ext>
            </a:extLst>
          </p:cNvPr>
          <p:cNvSpPr/>
          <p:nvPr userDrawn="1"/>
        </p:nvSpPr>
        <p:spPr>
          <a:xfrm>
            <a:off x="0" y="9755605"/>
            <a:ext cx="18288000" cy="531395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242836-9647-4A8E-8D2C-F65C93A66F9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7967" y="57806"/>
            <a:ext cx="1920522" cy="1694397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pic>
        <p:nvPicPr>
          <p:cNvPr id="12" name="Picture 11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7132233E-1592-4ED7-901C-FD60DB8857D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" y="204786"/>
            <a:ext cx="2950633" cy="1228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2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CCB712-5944-476C-B3F9-D0F426E8D06B}"/>
              </a:ext>
            </a:extLst>
          </p:cNvPr>
          <p:cNvSpPr/>
          <p:nvPr userDrawn="1"/>
        </p:nvSpPr>
        <p:spPr>
          <a:xfrm>
            <a:off x="0" y="1985"/>
            <a:ext cx="18288000" cy="1791991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C1C102-A667-4B66-8A18-784A4E699FF9}"/>
              </a:ext>
            </a:extLst>
          </p:cNvPr>
          <p:cNvSpPr/>
          <p:nvPr userDrawn="1"/>
        </p:nvSpPr>
        <p:spPr>
          <a:xfrm>
            <a:off x="0" y="9755605"/>
            <a:ext cx="18288000" cy="531395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/>
          </a:p>
        </p:txBody>
      </p:sp>
      <p:pic>
        <p:nvPicPr>
          <p:cNvPr id="12" name="Picture 11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7132233E-1592-4ED7-901C-FD60DB8857D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" y="204786"/>
            <a:ext cx="2950633" cy="1228983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0BB2537C-6280-4C02-9D32-C2C4F63C1172}"/>
              </a:ext>
            </a:extLst>
          </p:cNvPr>
          <p:cNvGrpSpPr/>
          <p:nvPr userDrawn="1"/>
        </p:nvGrpSpPr>
        <p:grpSpPr>
          <a:xfrm>
            <a:off x="16219251" y="307630"/>
            <a:ext cx="1622896" cy="1118543"/>
            <a:chOff x="24255069" y="698489"/>
            <a:chExt cx="3325754" cy="163616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9F54C40-C375-4EC0-B07A-086FBDA599E0}"/>
                </a:ext>
              </a:extLst>
            </p:cNvPr>
            <p:cNvSpPr/>
            <p:nvPr/>
          </p:nvSpPr>
          <p:spPr>
            <a:xfrm>
              <a:off x="24255069" y="698489"/>
              <a:ext cx="3325754" cy="163616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4299B5C-3D47-475D-987B-051B4D98A0F5}"/>
                </a:ext>
              </a:extLst>
            </p:cNvPr>
            <p:cNvSpPr txBox="1"/>
            <p:nvPr/>
          </p:nvSpPr>
          <p:spPr>
            <a:xfrm>
              <a:off x="24786027" y="922727"/>
              <a:ext cx="2263832" cy="12155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CUSTOM</a:t>
              </a:r>
            </a:p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1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CCB712-5944-476C-B3F9-D0F426E8D06B}"/>
              </a:ext>
            </a:extLst>
          </p:cNvPr>
          <p:cNvSpPr/>
          <p:nvPr userDrawn="1"/>
        </p:nvSpPr>
        <p:spPr>
          <a:xfrm>
            <a:off x="0" y="1985"/>
            <a:ext cx="18288000" cy="1791991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C1C102-A667-4B66-8A18-784A4E699FF9}"/>
              </a:ext>
            </a:extLst>
          </p:cNvPr>
          <p:cNvSpPr/>
          <p:nvPr userDrawn="1"/>
        </p:nvSpPr>
        <p:spPr>
          <a:xfrm>
            <a:off x="0" y="9755605"/>
            <a:ext cx="18288000" cy="531395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BB2537C-6280-4C02-9D32-C2C4F63C1172}"/>
              </a:ext>
            </a:extLst>
          </p:cNvPr>
          <p:cNvGrpSpPr/>
          <p:nvPr userDrawn="1"/>
        </p:nvGrpSpPr>
        <p:grpSpPr>
          <a:xfrm>
            <a:off x="16219251" y="307629"/>
            <a:ext cx="1622896" cy="1118543"/>
            <a:chOff x="24255069" y="698489"/>
            <a:chExt cx="3325754" cy="163616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9F54C40-C375-4EC0-B07A-086FBDA599E0}"/>
                </a:ext>
              </a:extLst>
            </p:cNvPr>
            <p:cNvSpPr/>
            <p:nvPr/>
          </p:nvSpPr>
          <p:spPr>
            <a:xfrm>
              <a:off x="24255069" y="698489"/>
              <a:ext cx="3325754" cy="163616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4299B5C-3D47-475D-987B-051B4D98A0F5}"/>
                </a:ext>
              </a:extLst>
            </p:cNvPr>
            <p:cNvSpPr txBox="1"/>
            <p:nvPr/>
          </p:nvSpPr>
          <p:spPr>
            <a:xfrm>
              <a:off x="24786027" y="922727"/>
              <a:ext cx="2263832" cy="12155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CUSTOM</a:t>
              </a:r>
            </a:p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3E83198-3B34-478B-9A20-AD9D3C544822}"/>
              </a:ext>
            </a:extLst>
          </p:cNvPr>
          <p:cNvGrpSpPr/>
          <p:nvPr userDrawn="1"/>
        </p:nvGrpSpPr>
        <p:grpSpPr>
          <a:xfrm>
            <a:off x="417278" y="307629"/>
            <a:ext cx="1622896" cy="1118543"/>
            <a:chOff x="24255069" y="698489"/>
            <a:chExt cx="3325754" cy="163616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78F3B91-96F4-41CA-939E-4C84653EF6AC}"/>
                </a:ext>
              </a:extLst>
            </p:cNvPr>
            <p:cNvSpPr/>
            <p:nvPr/>
          </p:nvSpPr>
          <p:spPr>
            <a:xfrm>
              <a:off x="24255069" y="698489"/>
              <a:ext cx="3325754" cy="163616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1D5EEC2-317D-4A68-872D-B2DB6508A98E}"/>
                </a:ext>
              </a:extLst>
            </p:cNvPr>
            <p:cNvSpPr txBox="1"/>
            <p:nvPr/>
          </p:nvSpPr>
          <p:spPr>
            <a:xfrm>
              <a:off x="24786027" y="922727"/>
              <a:ext cx="2263832" cy="12155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CUSTOM</a:t>
              </a:r>
            </a:p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572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F625322-24B4-4842-B292-3FFA82170311}"/>
              </a:ext>
            </a:extLst>
          </p:cNvPr>
          <p:cNvSpPr txBox="1"/>
          <p:nvPr/>
        </p:nvSpPr>
        <p:spPr>
          <a:xfrm>
            <a:off x="7363508" y="1138964"/>
            <a:ext cx="3645230" cy="25648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FirstAuthor</a:t>
            </a:r>
            <a:r>
              <a:rPr lang="en-US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B. SecondAuthor</a:t>
            </a:r>
            <a:r>
              <a:rPr lang="en-US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3A1A33-9069-4477-A314-B4BCFD2F1777}"/>
              </a:ext>
            </a:extLst>
          </p:cNvPr>
          <p:cNvSpPr txBox="1"/>
          <p:nvPr/>
        </p:nvSpPr>
        <p:spPr>
          <a:xfrm>
            <a:off x="3281763" y="189986"/>
            <a:ext cx="11788399" cy="9489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3700"/>
              </a:lnSpc>
            </a:pPr>
            <a:r>
              <a:rPr 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1920 x 1080 px Poster Setup:  </a:t>
            </a:r>
            <a:br>
              <a:rPr 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for Virtual Presentations</a:t>
            </a:r>
            <a:endParaRPr lang="en-US" sz="3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D95460-4475-4537-9DD7-82FE520B5CDE}"/>
              </a:ext>
            </a:extLst>
          </p:cNvPr>
          <p:cNvSpPr/>
          <p:nvPr/>
        </p:nvSpPr>
        <p:spPr>
          <a:xfrm>
            <a:off x="0" y="1837271"/>
            <a:ext cx="18288000" cy="507175"/>
          </a:xfrm>
          <a:prstGeom prst="rect">
            <a:avLst/>
          </a:prstGeom>
          <a:solidFill>
            <a:srgbClr val="33B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E21C9A4-91B8-49B2-8297-F9D08DEAE856}"/>
              </a:ext>
            </a:extLst>
          </p:cNvPr>
          <p:cNvSpPr txBox="1"/>
          <p:nvPr/>
        </p:nvSpPr>
        <p:spPr>
          <a:xfrm>
            <a:off x="1843691" y="9832329"/>
            <a:ext cx="14775341" cy="3616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50" dirty="0">
                <a:solidFill>
                  <a:schemeClr val="bg1"/>
                </a:solidFill>
              </a:rPr>
              <a:t>Acknowledgements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1831AD-C020-4356-8BE0-F11B164C958A}"/>
              </a:ext>
            </a:extLst>
          </p:cNvPr>
          <p:cNvSpPr txBox="1"/>
          <p:nvPr/>
        </p:nvSpPr>
        <p:spPr>
          <a:xfrm>
            <a:off x="-2992582" y="11826145"/>
            <a:ext cx="83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1CEE7BE-DAF4-4595-B865-791D511DA499}"/>
              </a:ext>
            </a:extLst>
          </p:cNvPr>
          <p:cNvSpPr txBox="1"/>
          <p:nvPr/>
        </p:nvSpPr>
        <p:spPr>
          <a:xfrm>
            <a:off x="6835140" y="1415764"/>
            <a:ext cx="47066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aseline="30000" dirty="0">
                <a:solidFill>
                  <a:schemeClr val="bg1"/>
                </a:solidFill>
              </a:rPr>
              <a:t>1</a:t>
            </a:r>
            <a:r>
              <a:rPr lang="en-US" dirty="0">
                <a:solidFill>
                  <a:schemeClr val="bg1"/>
                </a:solidFill>
              </a:rPr>
              <a:t>Institutional Affiliation;  </a:t>
            </a:r>
            <a:r>
              <a:rPr lang="en-US" baseline="30000" dirty="0">
                <a:solidFill>
                  <a:schemeClr val="bg1"/>
                </a:solidFill>
              </a:rPr>
              <a:t>2</a:t>
            </a:r>
            <a:r>
              <a:rPr lang="en-US" dirty="0">
                <a:solidFill>
                  <a:schemeClr val="bg1"/>
                </a:solidFill>
              </a:rPr>
              <a:t>Institutional Affiliation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2EC1E3F-CCAB-4688-9721-D5D0446E5259}"/>
              </a:ext>
            </a:extLst>
          </p:cNvPr>
          <p:cNvSpPr txBox="1"/>
          <p:nvPr/>
        </p:nvSpPr>
        <p:spPr>
          <a:xfrm>
            <a:off x="-2885152" y="63305"/>
            <a:ext cx="2688663" cy="32778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02458D"/>
              </a:buClr>
            </a:pPr>
            <a:r>
              <a:rPr lang="en-US" sz="1600" b="1" dirty="0">
                <a:solidFill>
                  <a:srgbClr val="FF0000"/>
                </a:solidFill>
              </a:rPr>
              <a:t>PLEASE NOTE:</a:t>
            </a:r>
          </a:p>
          <a:p>
            <a:pPr marL="173038" indent="-1730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This is the CNR/College of Nursing instructional </a:t>
            </a:r>
            <a:r>
              <a:rPr lang="en-US" sz="1600" b="1" dirty="0">
                <a:solidFill>
                  <a:srgbClr val="FF0000"/>
                </a:solidFill>
              </a:rPr>
              <a:t>VIRTUAL</a:t>
            </a:r>
            <a:r>
              <a:rPr lang="en-US" sz="1600" dirty="0"/>
              <a:t> poster template. </a:t>
            </a:r>
            <a:r>
              <a:rPr lang="en-US" sz="1600" b="1" dirty="0">
                <a:solidFill>
                  <a:srgbClr val="FF0000"/>
                </a:solidFill>
              </a:rPr>
              <a:t>NOT intended for printing.</a:t>
            </a:r>
          </a:p>
          <a:p>
            <a:pPr marL="173038" indent="-1730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Feel free to use your own design while keeping the top banner the same.</a:t>
            </a:r>
          </a:p>
          <a:p>
            <a:pPr marL="173038" indent="-1730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Included are 3 logo variations in case you need to include the logo of another institution.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E8D2DAC-F468-4136-8718-47AE57B50B61}"/>
              </a:ext>
            </a:extLst>
          </p:cNvPr>
          <p:cNvSpPr txBox="1"/>
          <p:nvPr/>
        </p:nvSpPr>
        <p:spPr>
          <a:xfrm>
            <a:off x="5035761" y="4932690"/>
            <a:ext cx="83059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Arial Black" panose="020B0A04020102020204" pitchFamily="34" charset="0"/>
              </a:rPr>
              <a:t>1920 pixels x 1080 pixels (20in x 11.25in)</a:t>
            </a:r>
            <a:br>
              <a:rPr lang="en-US" sz="2800" dirty="0">
                <a:latin typeface="Arial Black" panose="020B0A04020102020204" pitchFamily="34" charset="0"/>
              </a:rPr>
            </a:br>
            <a:r>
              <a:rPr lang="en-US" sz="2800" dirty="0">
                <a:solidFill>
                  <a:srgbClr val="FF0000"/>
                </a:solidFill>
                <a:latin typeface="Arial Black" panose="020B0A04020102020204" pitchFamily="34" charset="0"/>
              </a:rPr>
              <a:t>NOT </a:t>
            </a:r>
            <a:r>
              <a:rPr lang="en-US" sz="2800" dirty="0">
                <a:latin typeface="Arial Black" panose="020B0A04020102020204" pitchFamily="34" charset="0"/>
              </a:rPr>
              <a:t>intended for printing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247E661-067B-45D1-AFC7-599806AFFCCB}"/>
              </a:ext>
            </a:extLst>
          </p:cNvPr>
          <p:cNvSpPr txBox="1"/>
          <p:nvPr/>
        </p:nvSpPr>
        <p:spPr>
          <a:xfrm>
            <a:off x="4526492" y="4457048"/>
            <a:ext cx="93622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Arial Black" panose="020B0A04020102020204" pitchFamily="34" charset="0"/>
              </a:rPr>
              <a:t>This Template is to be Used for </a:t>
            </a:r>
            <a:r>
              <a:rPr lang="en-U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VIRTUAL</a:t>
            </a:r>
            <a:r>
              <a:rPr lang="en-US" sz="2400" dirty="0">
                <a:latin typeface="Arial Black" panose="020B0A04020102020204" pitchFamily="34" charset="0"/>
              </a:rPr>
              <a:t> Posters Only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2719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>
            <a:extLst>
              <a:ext uri="{FF2B5EF4-FFF2-40B4-BE49-F238E27FC236}">
                <a16:creationId xmlns:a16="http://schemas.microsoft.com/office/drawing/2014/main" id="{04B5597A-8113-4C7C-AE60-14A0820F7444}"/>
              </a:ext>
            </a:extLst>
          </p:cNvPr>
          <p:cNvSpPr txBox="1"/>
          <p:nvPr/>
        </p:nvSpPr>
        <p:spPr>
          <a:xfrm>
            <a:off x="-2885152" y="63305"/>
            <a:ext cx="2688663" cy="32778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02458D"/>
              </a:buClr>
            </a:pPr>
            <a:r>
              <a:rPr lang="en-US" sz="1600" b="1" dirty="0">
                <a:solidFill>
                  <a:srgbClr val="FF0000"/>
                </a:solidFill>
              </a:rPr>
              <a:t>PLEASE NOTE:</a:t>
            </a:r>
          </a:p>
          <a:p>
            <a:pPr marL="173038" indent="-1730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This is the CNR/College of Nursing instructional </a:t>
            </a:r>
            <a:r>
              <a:rPr lang="en-US" sz="1600" b="1" dirty="0">
                <a:solidFill>
                  <a:srgbClr val="FF0000"/>
                </a:solidFill>
              </a:rPr>
              <a:t>VIRTUAL</a:t>
            </a:r>
            <a:r>
              <a:rPr lang="en-US" sz="1600" dirty="0"/>
              <a:t> poster template. </a:t>
            </a:r>
            <a:r>
              <a:rPr lang="en-US" sz="1600" b="1" dirty="0">
                <a:solidFill>
                  <a:srgbClr val="FF0000"/>
                </a:solidFill>
              </a:rPr>
              <a:t>NOT intended for printing.</a:t>
            </a:r>
          </a:p>
          <a:p>
            <a:pPr marL="173038" indent="-1730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Feel free to use your own design while keeping the top banner the same.</a:t>
            </a:r>
          </a:p>
          <a:p>
            <a:pPr marL="173038" indent="-1730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Included are 3 logo variations in case you need to include the logo of another institution.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3CEE376-C2BD-496E-96A7-A7A06AE7C9AF}"/>
              </a:ext>
            </a:extLst>
          </p:cNvPr>
          <p:cNvSpPr txBox="1"/>
          <p:nvPr/>
        </p:nvSpPr>
        <p:spPr>
          <a:xfrm>
            <a:off x="7363508" y="1138964"/>
            <a:ext cx="3645230" cy="25648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FirstAuthor</a:t>
            </a:r>
            <a:r>
              <a:rPr lang="en-US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B. SecondAuthor</a:t>
            </a:r>
            <a:r>
              <a:rPr lang="en-US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DEC37D3-069A-4596-B8CB-4D3A1293F228}"/>
              </a:ext>
            </a:extLst>
          </p:cNvPr>
          <p:cNvSpPr txBox="1"/>
          <p:nvPr/>
        </p:nvSpPr>
        <p:spPr>
          <a:xfrm>
            <a:off x="3281763" y="189986"/>
            <a:ext cx="11788399" cy="9489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3700"/>
              </a:lnSpc>
            </a:pPr>
            <a:r>
              <a:rPr 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1920 x 1080 px Poster Setup:  </a:t>
            </a:r>
            <a:br>
              <a:rPr 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for Virtual Presentations</a:t>
            </a:r>
            <a:endParaRPr lang="en-US" sz="3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8848318-ABBB-4846-8231-B2228B17FEB0}"/>
              </a:ext>
            </a:extLst>
          </p:cNvPr>
          <p:cNvSpPr txBox="1"/>
          <p:nvPr/>
        </p:nvSpPr>
        <p:spPr>
          <a:xfrm>
            <a:off x="1843691" y="9832329"/>
            <a:ext cx="14775341" cy="3616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50" dirty="0">
                <a:solidFill>
                  <a:schemeClr val="bg1"/>
                </a:solidFill>
              </a:rPr>
              <a:t>Acknowledgements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D683387-5E4F-4568-98DC-4AC893660C4B}"/>
              </a:ext>
            </a:extLst>
          </p:cNvPr>
          <p:cNvSpPr txBox="1"/>
          <p:nvPr/>
        </p:nvSpPr>
        <p:spPr>
          <a:xfrm>
            <a:off x="6835140" y="1415764"/>
            <a:ext cx="47066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aseline="30000" dirty="0">
                <a:solidFill>
                  <a:schemeClr val="bg1"/>
                </a:solidFill>
              </a:rPr>
              <a:t>1</a:t>
            </a:r>
            <a:r>
              <a:rPr lang="en-US" dirty="0">
                <a:solidFill>
                  <a:schemeClr val="bg1"/>
                </a:solidFill>
              </a:rPr>
              <a:t>Institutional Affiliation;  </a:t>
            </a:r>
            <a:r>
              <a:rPr lang="en-US" baseline="30000" dirty="0">
                <a:solidFill>
                  <a:schemeClr val="bg1"/>
                </a:solidFill>
              </a:rPr>
              <a:t>2</a:t>
            </a:r>
            <a:r>
              <a:rPr lang="en-US" dirty="0">
                <a:solidFill>
                  <a:schemeClr val="bg1"/>
                </a:solidFill>
              </a:rPr>
              <a:t>Institutional Affiliation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2CCB79F-C082-4BFA-8A6D-01C7F2DEE0D5}"/>
              </a:ext>
            </a:extLst>
          </p:cNvPr>
          <p:cNvSpPr/>
          <p:nvPr/>
        </p:nvSpPr>
        <p:spPr>
          <a:xfrm>
            <a:off x="0" y="1837271"/>
            <a:ext cx="18288000" cy="507175"/>
          </a:xfrm>
          <a:prstGeom prst="rect">
            <a:avLst/>
          </a:prstGeom>
          <a:solidFill>
            <a:srgbClr val="33B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D1A5A30-EB9D-454F-A2DD-023ECDE426F3}"/>
              </a:ext>
            </a:extLst>
          </p:cNvPr>
          <p:cNvSpPr txBox="1"/>
          <p:nvPr/>
        </p:nvSpPr>
        <p:spPr>
          <a:xfrm>
            <a:off x="5035761" y="4932690"/>
            <a:ext cx="83059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Arial Black" panose="020B0A04020102020204" pitchFamily="34" charset="0"/>
              </a:rPr>
              <a:t>1920 pixels x 1080 pixels (20in x 11.25in)</a:t>
            </a:r>
            <a:br>
              <a:rPr lang="en-US" sz="2800" dirty="0">
                <a:latin typeface="Arial Black" panose="020B0A04020102020204" pitchFamily="34" charset="0"/>
              </a:rPr>
            </a:br>
            <a:r>
              <a:rPr lang="en-US" sz="2800" dirty="0">
                <a:solidFill>
                  <a:srgbClr val="FF0000"/>
                </a:solidFill>
                <a:latin typeface="Arial Black" panose="020B0A04020102020204" pitchFamily="34" charset="0"/>
              </a:rPr>
              <a:t>NOT </a:t>
            </a:r>
            <a:r>
              <a:rPr lang="en-US" sz="2800" dirty="0">
                <a:latin typeface="Arial Black" panose="020B0A04020102020204" pitchFamily="34" charset="0"/>
              </a:rPr>
              <a:t>intended for printing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A02B53C-5F64-408B-A05B-C47EC8E5B194}"/>
              </a:ext>
            </a:extLst>
          </p:cNvPr>
          <p:cNvSpPr txBox="1"/>
          <p:nvPr/>
        </p:nvSpPr>
        <p:spPr>
          <a:xfrm>
            <a:off x="4526492" y="4457048"/>
            <a:ext cx="93622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Arial Black" panose="020B0A04020102020204" pitchFamily="34" charset="0"/>
              </a:rPr>
              <a:t>This Template is to be Used for </a:t>
            </a:r>
            <a:r>
              <a:rPr lang="en-U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VIRTUAL</a:t>
            </a:r>
            <a:r>
              <a:rPr lang="en-US" sz="2400" dirty="0">
                <a:latin typeface="Arial Black" panose="020B0A04020102020204" pitchFamily="34" charset="0"/>
              </a:rPr>
              <a:t> Posters Only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78898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>
            <a:extLst>
              <a:ext uri="{FF2B5EF4-FFF2-40B4-BE49-F238E27FC236}">
                <a16:creationId xmlns:a16="http://schemas.microsoft.com/office/drawing/2014/main" id="{DDC5E124-7276-487C-8CA0-EA6D54E0BF87}"/>
              </a:ext>
            </a:extLst>
          </p:cNvPr>
          <p:cNvSpPr txBox="1"/>
          <p:nvPr/>
        </p:nvSpPr>
        <p:spPr>
          <a:xfrm>
            <a:off x="-2885152" y="63305"/>
            <a:ext cx="2688663" cy="32778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02458D"/>
              </a:buClr>
            </a:pPr>
            <a:r>
              <a:rPr lang="en-US" sz="1600" b="1" dirty="0">
                <a:solidFill>
                  <a:srgbClr val="FF0000"/>
                </a:solidFill>
              </a:rPr>
              <a:t>PLEASE NOTE:</a:t>
            </a:r>
          </a:p>
          <a:p>
            <a:pPr marL="173038" indent="-1730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This is the CNR/College of Nursing instructional </a:t>
            </a:r>
            <a:r>
              <a:rPr lang="en-US" sz="1600" b="1" dirty="0">
                <a:solidFill>
                  <a:srgbClr val="FF0000"/>
                </a:solidFill>
              </a:rPr>
              <a:t>VIRTUAL</a:t>
            </a:r>
            <a:r>
              <a:rPr lang="en-US" sz="1600" dirty="0"/>
              <a:t> poster template. </a:t>
            </a:r>
            <a:r>
              <a:rPr lang="en-US" sz="1600" b="1" dirty="0">
                <a:solidFill>
                  <a:srgbClr val="FF0000"/>
                </a:solidFill>
              </a:rPr>
              <a:t>NOT intended for printing.</a:t>
            </a:r>
          </a:p>
          <a:p>
            <a:pPr marL="173038" indent="-1730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Feel free to use your own design while keeping the top banner the same.</a:t>
            </a:r>
          </a:p>
          <a:p>
            <a:pPr marL="173038" indent="-173038">
              <a:spcAft>
                <a:spcPts val="6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Included are 3 logo variations in case you need to include the logo of another institution.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7072BC0-DF53-408D-BD0C-E0CEF48FB535}"/>
              </a:ext>
            </a:extLst>
          </p:cNvPr>
          <p:cNvSpPr txBox="1"/>
          <p:nvPr/>
        </p:nvSpPr>
        <p:spPr>
          <a:xfrm>
            <a:off x="7363508" y="1138964"/>
            <a:ext cx="3645230" cy="25648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FirstAuthor</a:t>
            </a:r>
            <a:r>
              <a:rPr lang="en-US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B. SecondAuthor</a:t>
            </a:r>
            <a:r>
              <a:rPr lang="en-US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4097B81-6B2C-40DA-BDC8-715284109CA9}"/>
              </a:ext>
            </a:extLst>
          </p:cNvPr>
          <p:cNvSpPr txBox="1"/>
          <p:nvPr/>
        </p:nvSpPr>
        <p:spPr>
          <a:xfrm>
            <a:off x="3281763" y="189986"/>
            <a:ext cx="11788399" cy="9489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3700"/>
              </a:lnSpc>
            </a:pPr>
            <a:r>
              <a:rPr 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1920 x 1080 px Poster Setup:  </a:t>
            </a:r>
            <a:br>
              <a:rPr 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for Virtual Presentations</a:t>
            </a:r>
            <a:endParaRPr lang="en-US" sz="3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4D4BE82-8096-48F3-AA6C-99F8442A2C9C}"/>
              </a:ext>
            </a:extLst>
          </p:cNvPr>
          <p:cNvSpPr txBox="1"/>
          <p:nvPr/>
        </p:nvSpPr>
        <p:spPr>
          <a:xfrm>
            <a:off x="1843691" y="9832329"/>
            <a:ext cx="14775341" cy="3616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50" dirty="0">
                <a:solidFill>
                  <a:schemeClr val="bg1"/>
                </a:solidFill>
              </a:rPr>
              <a:t>Acknowledgements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BB7E3F0-4F23-46CC-9CCC-1DAC50600ACF}"/>
              </a:ext>
            </a:extLst>
          </p:cNvPr>
          <p:cNvSpPr txBox="1"/>
          <p:nvPr/>
        </p:nvSpPr>
        <p:spPr>
          <a:xfrm>
            <a:off x="6835140" y="1415764"/>
            <a:ext cx="47066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aseline="30000" dirty="0">
                <a:solidFill>
                  <a:schemeClr val="bg1"/>
                </a:solidFill>
              </a:rPr>
              <a:t>1</a:t>
            </a:r>
            <a:r>
              <a:rPr lang="en-US" dirty="0">
                <a:solidFill>
                  <a:schemeClr val="bg1"/>
                </a:solidFill>
              </a:rPr>
              <a:t>Institutional Affiliation;  </a:t>
            </a:r>
            <a:r>
              <a:rPr lang="en-US" baseline="30000" dirty="0">
                <a:solidFill>
                  <a:schemeClr val="bg1"/>
                </a:solidFill>
              </a:rPr>
              <a:t>2</a:t>
            </a:r>
            <a:r>
              <a:rPr lang="en-US" dirty="0">
                <a:solidFill>
                  <a:schemeClr val="bg1"/>
                </a:solidFill>
              </a:rPr>
              <a:t>Institutional Affiliation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ADD887E-60D7-4842-944C-CFE69F90CADD}"/>
              </a:ext>
            </a:extLst>
          </p:cNvPr>
          <p:cNvSpPr/>
          <p:nvPr/>
        </p:nvSpPr>
        <p:spPr>
          <a:xfrm>
            <a:off x="0" y="1837271"/>
            <a:ext cx="18288000" cy="507175"/>
          </a:xfrm>
          <a:prstGeom prst="rect">
            <a:avLst/>
          </a:prstGeom>
          <a:solidFill>
            <a:srgbClr val="33B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33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A1B8C22-A554-42C9-8F92-D8B654AA1B56}"/>
              </a:ext>
            </a:extLst>
          </p:cNvPr>
          <p:cNvSpPr txBox="1"/>
          <p:nvPr/>
        </p:nvSpPr>
        <p:spPr>
          <a:xfrm>
            <a:off x="5035761" y="4932690"/>
            <a:ext cx="83059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Arial Black" panose="020B0A04020102020204" pitchFamily="34" charset="0"/>
              </a:rPr>
              <a:t>1920 pixels x 1080 pixels (20in x 11.25in)</a:t>
            </a:r>
            <a:br>
              <a:rPr lang="en-US" sz="2800" dirty="0">
                <a:latin typeface="Arial Black" panose="020B0A04020102020204" pitchFamily="34" charset="0"/>
              </a:rPr>
            </a:br>
            <a:r>
              <a:rPr lang="en-US" sz="2800" dirty="0">
                <a:solidFill>
                  <a:srgbClr val="FF0000"/>
                </a:solidFill>
                <a:latin typeface="Arial Black" panose="020B0A04020102020204" pitchFamily="34" charset="0"/>
              </a:rPr>
              <a:t>NOT </a:t>
            </a:r>
            <a:r>
              <a:rPr lang="en-US" sz="2800" dirty="0">
                <a:latin typeface="Arial Black" panose="020B0A04020102020204" pitchFamily="34" charset="0"/>
              </a:rPr>
              <a:t>intended for printing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5FEF56-D050-4541-A4AF-A3C417A89F30}"/>
              </a:ext>
            </a:extLst>
          </p:cNvPr>
          <p:cNvSpPr txBox="1"/>
          <p:nvPr/>
        </p:nvSpPr>
        <p:spPr>
          <a:xfrm>
            <a:off x="4526492" y="4457048"/>
            <a:ext cx="93622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Arial Black" panose="020B0A04020102020204" pitchFamily="34" charset="0"/>
              </a:rPr>
              <a:t>This Template is to be Used for </a:t>
            </a:r>
            <a:r>
              <a:rPr lang="en-U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VIRTUAL</a:t>
            </a:r>
            <a:r>
              <a:rPr lang="en-US" sz="2400" dirty="0">
                <a:latin typeface="Arial Black" panose="020B0A04020102020204" pitchFamily="34" charset="0"/>
              </a:rPr>
              <a:t> Posters Only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4557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1466</TotalTime>
  <Words>307</Words>
  <Application>Microsoft Office PowerPoint</Application>
  <PresentationFormat>Custom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Zeisky</dc:creator>
  <cp:lastModifiedBy>Eva S. Zeisky</cp:lastModifiedBy>
  <cp:revision>64</cp:revision>
  <dcterms:created xsi:type="dcterms:W3CDTF">2019-05-01T18:55:21Z</dcterms:created>
  <dcterms:modified xsi:type="dcterms:W3CDTF">2021-09-29T18:28:37Z</dcterms:modified>
</cp:coreProperties>
</file>