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7" r:id="rId3"/>
    <p:sldId id="258" r:id="rId4"/>
    <p:sldId id="256" r:id="rId5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864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11" pos="17016" userDrawn="1">
          <p15:clr>
            <a:srgbClr val="A4A3A4"/>
          </p15:clr>
        </p15:guide>
        <p15:guide id="12" orient="horz" pos="9528" userDrawn="1">
          <p15:clr>
            <a:srgbClr val="A4A3A4"/>
          </p15:clr>
        </p15:guide>
        <p15:guide id="21" orient="horz" pos="26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DA1"/>
    <a:srgbClr val="02458D"/>
    <a:srgbClr val="6C93C9"/>
    <a:srgbClr val="33B695"/>
    <a:srgbClr val="F5CC36"/>
    <a:srgbClr val="F5CC33"/>
    <a:srgbClr val="89C03B"/>
    <a:srgbClr val="E8403C"/>
    <a:srgbClr val="FFC71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94" autoAdjust="0"/>
  </p:normalViewPr>
  <p:slideViewPr>
    <p:cSldViewPr snapToGrid="0">
      <p:cViewPr varScale="1">
        <p:scale>
          <a:sx n="59" d="100"/>
          <a:sy n="59" d="100"/>
        </p:scale>
        <p:origin x="1344" y="102"/>
      </p:cViewPr>
      <p:guideLst>
        <p:guide pos="8640"/>
        <p:guide pos="288"/>
        <p:guide pos="17016"/>
        <p:guide orient="horz" pos="9528"/>
        <p:guide orient="horz" pos="26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9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26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2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32288F-F24A-4FD2-B1D8-6113AC2DAA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537" y="271020"/>
            <a:ext cx="2568575" cy="241722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6816989-23DE-4B3C-AC0E-D8F4D87C5A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" y="13151"/>
            <a:ext cx="4163378" cy="17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rsing.psu.edu/wide-format-print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rsing.psu.edu/wide-format-printin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rsing.psu.edu/wide-format-print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F308837-6525-477C-A543-FC5F6A38AD8C}"/>
              </a:ext>
            </a:extLst>
          </p:cNvPr>
          <p:cNvSpPr txBox="1"/>
          <p:nvPr/>
        </p:nvSpPr>
        <p:spPr>
          <a:xfrm>
            <a:off x="5371359" y="4054760"/>
            <a:ext cx="1664098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The College of Nursing provides FREE poster printing services</a:t>
            </a:r>
            <a:r>
              <a:rPr lang="en-US" sz="40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4000" dirty="0"/>
              <a:t>for 5ft x 3ft posters such as this one. </a:t>
            </a:r>
          </a:p>
        </p:txBody>
      </p:sp>
    </p:spTree>
    <p:extLst>
      <p:ext uri="{BB962C8B-B14F-4D97-AF65-F5344CB8AC3E}">
        <p14:creationId xmlns:p14="http://schemas.microsoft.com/office/powerpoint/2010/main" val="286225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DDF8CD2F-5D95-4ECF-9DAD-15438681A988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C4B640-27E5-423D-9D6F-A1444D48D54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D35F8A-8EB6-4BF2-8773-508EE5B77BD5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6E1E503-AD63-46A2-AD57-1D717F3BCB9F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68E07A-A942-440F-86BB-BB6F0100BC67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A18210-E816-44C5-A1AB-84E8A79D8C95}"/>
              </a:ext>
            </a:extLst>
          </p:cNvPr>
          <p:cNvGrpSpPr/>
          <p:nvPr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8D54F98-A78E-4980-A1F6-1CB562F0B222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B2AF37C-D07B-480A-8376-28CACBDCA39D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1CFEC60-89FD-4CC9-9695-82BB994A5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94" y="375978"/>
            <a:ext cx="4389719" cy="18283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A017707-C474-4B55-A005-79BC68E2FF03}"/>
              </a:ext>
            </a:extLst>
          </p:cNvPr>
          <p:cNvSpPr txBox="1"/>
          <p:nvPr/>
        </p:nvSpPr>
        <p:spPr>
          <a:xfrm>
            <a:off x="5371359" y="4054760"/>
            <a:ext cx="1664098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The College of Nursing provides FREE poster printing services</a:t>
            </a:r>
            <a:r>
              <a:rPr lang="en-US" sz="40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4000" dirty="0"/>
              <a:t>for 5ft x 3ft posters such as this one. </a:t>
            </a:r>
          </a:p>
        </p:txBody>
      </p:sp>
    </p:spTree>
    <p:extLst>
      <p:ext uri="{BB962C8B-B14F-4D97-AF65-F5344CB8AC3E}">
        <p14:creationId xmlns:p14="http://schemas.microsoft.com/office/powerpoint/2010/main" val="221120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DDF8CD2F-5D95-4ECF-9DAD-15438681A988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C4B640-27E5-423D-9D6F-A1444D48D54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D35F8A-8EB6-4BF2-8773-508EE5B77BD5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6E1E503-AD63-46A2-AD57-1D717F3BCB9F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68E07A-A942-440F-86BB-BB6F0100BC67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D029BC-040C-4F22-96C5-26512F9BC4DA}"/>
              </a:ext>
            </a:extLst>
          </p:cNvPr>
          <p:cNvGrpSpPr/>
          <p:nvPr/>
        </p:nvGrpSpPr>
        <p:grpSpPr>
          <a:xfrm>
            <a:off x="707405" y="568192"/>
            <a:ext cx="3325754" cy="1636169"/>
            <a:chOff x="707405" y="568192"/>
            <a:chExt cx="3325754" cy="1636169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9A31835-61D1-4AFB-9D8C-2A351173E62C}"/>
                </a:ext>
              </a:extLst>
            </p:cNvPr>
            <p:cNvSpPr/>
            <p:nvPr/>
          </p:nvSpPr>
          <p:spPr>
            <a:xfrm>
              <a:off x="707405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54C3C86-82D1-477A-9CDA-8F97A25218E1}"/>
                </a:ext>
              </a:extLst>
            </p:cNvPr>
            <p:cNvSpPr txBox="1"/>
            <p:nvPr/>
          </p:nvSpPr>
          <p:spPr>
            <a:xfrm>
              <a:off x="1446086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69A144F-8879-4B9E-9ED8-84C634505A63}"/>
              </a:ext>
            </a:extLst>
          </p:cNvPr>
          <p:cNvGrpSpPr/>
          <p:nvPr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8D54F98-A78E-4980-A1F6-1CB562F0B222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B2AF37C-D07B-480A-8376-28CACBDCA39D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8522502-0A57-4E59-8D3F-A61B8D273088}"/>
              </a:ext>
            </a:extLst>
          </p:cNvPr>
          <p:cNvSpPr txBox="1"/>
          <p:nvPr/>
        </p:nvSpPr>
        <p:spPr>
          <a:xfrm>
            <a:off x="5371359" y="4054760"/>
            <a:ext cx="1664098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The College of Nursing provides FREE poster printing services</a:t>
            </a:r>
            <a:r>
              <a:rPr lang="en-US" sz="4000" b="0" i="0" dirty="0">
                <a:solidFill>
                  <a:srgbClr val="02458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https://www.nursing.psu.edu/wide-format-printing/</a:t>
            </a:r>
            <a:r>
              <a:rPr lang="en-US" sz="3200" b="0" i="0" dirty="0">
                <a:solidFill>
                  <a:srgbClr val="025DA1"/>
                </a:solidFill>
                <a:effectLst/>
                <a:latin typeface="Open Sans" panose="020B0606030504020204" pitchFamily="34" charset="0"/>
              </a:rPr>
              <a:t>) </a:t>
            </a:r>
            <a:r>
              <a:rPr lang="en-US" sz="4000" dirty="0"/>
              <a:t>for 5ft x 3ft posters such as this one. </a:t>
            </a:r>
          </a:p>
        </p:txBody>
      </p:sp>
    </p:spTree>
    <p:extLst>
      <p:ext uri="{BB962C8B-B14F-4D97-AF65-F5344CB8AC3E}">
        <p14:creationId xmlns:p14="http://schemas.microsoft.com/office/powerpoint/2010/main" val="68271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3330</TotalTime>
  <Words>351</Words>
  <Application>Microsoft Office PowerPoint</Application>
  <PresentationFormat>Custom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Open Sans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Eva S. Zeisky</cp:lastModifiedBy>
  <cp:revision>70</cp:revision>
  <dcterms:created xsi:type="dcterms:W3CDTF">2019-05-01T18:55:21Z</dcterms:created>
  <dcterms:modified xsi:type="dcterms:W3CDTF">2021-09-29T18:57:19Z</dcterms:modified>
</cp:coreProperties>
</file>