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3220" y="238087"/>
            <a:ext cx="11253439" cy="64043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				Welcome!</a:t>
            </a:r>
          </a:p>
          <a:p>
            <a:endParaRPr lang="en-US" dirty="0">
              <a:cs typeface="Calibri"/>
            </a:endParaRPr>
          </a:p>
          <a:p>
            <a:pPr marL="342900" indent="-342900">
              <a:buChar char="•"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B83707-EB8A-4B62-B3DA-88853FB94EAB}"/>
              </a:ext>
            </a:extLst>
          </p:cNvPr>
          <p:cNvSpPr txBox="1"/>
          <p:nvPr/>
        </p:nvSpPr>
        <p:spPr>
          <a:xfrm>
            <a:off x="455341" y="215591"/>
            <a:ext cx="2950457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menu bar containing participant tools appears at the bottom of the Zoom meeting. This menu bar will appear and disappear as you roll your mouse over the area.</a:t>
            </a:r>
          </a:p>
          <a:p>
            <a:endParaRPr lang="en-US" dirty="0"/>
          </a:p>
          <a:p>
            <a:r>
              <a:rPr lang="en-US" dirty="0"/>
              <a:t>Use the buttons in the lower left to </a:t>
            </a:r>
            <a:r>
              <a:rPr lang="en-US" b="1" dirty="0"/>
              <a:t>Mute/Unmute </a:t>
            </a:r>
            <a:r>
              <a:rPr lang="en-US" dirty="0"/>
              <a:t>and </a:t>
            </a:r>
            <a:r>
              <a:rPr lang="en-US" b="1" dirty="0"/>
              <a:t>Start/Stop Video</a:t>
            </a:r>
            <a:r>
              <a:rPr lang="en-US" dirty="0"/>
              <a:t>. Click the up arrow ^ to select a different microphone, speaker, or camera.</a:t>
            </a:r>
          </a:p>
          <a:p>
            <a:endParaRPr lang="en-US" dirty="0"/>
          </a:p>
          <a:p>
            <a:r>
              <a:rPr lang="en-US" dirty="0"/>
              <a:t>Click </a:t>
            </a:r>
            <a:r>
              <a:rPr lang="en-US" b="1" dirty="0"/>
              <a:t>Chat </a:t>
            </a:r>
            <a:r>
              <a:rPr lang="en-US" dirty="0"/>
              <a:t>to send a message to your instructor or the entire class. Click </a:t>
            </a:r>
            <a:r>
              <a:rPr lang="en-US" b="1" dirty="0"/>
              <a:t>Participants</a:t>
            </a:r>
            <a:r>
              <a:rPr lang="en-US" dirty="0"/>
              <a:t> to access the nonverbal feedback  icons. [this menu may vary depending on the Zoom settings]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157C8A2-BE07-4074-8E50-AB2FB384658B}"/>
              </a:ext>
            </a:extLst>
          </p:cNvPr>
          <p:cNvGrpSpPr/>
          <p:nvPr/>
        </p:nvGrpSpPr>
        <p:grpSpPr>
          <a:xfrm>
            <a:off x="4044100" y="736112"/>
            <a:ext cx="7797380" cy="5655261"/>
            <a:chOff x="4097375" y="707832"/>
            <a:chExt cx="6980533" cy="48630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6A162D4-8E76-46E2-AEE0-F8EF34D2FA77}"/>
                </a:ext>
              </a:extLst>
            </p:cNvPr>
            <p:cNvGrpSpPr/>
            <p:nvPr/>
          </p:nvGrpSpPr>
          <p:grpSpPr>
            <a:xfrm>
              <a:off x="4097375" y="707832"/>
              <a:ext cx="6980533" cy="4863071"/>
              <a:chOff x="3882865" y="724390"/>
              <a:chExt cx="6980533" cy="4863071"/>
            </a:xfrm>
          </p:grpSpPr>
          <p:pic>
            <p:nvPicPr>
              <p:cNvPr id="4" name="Picture 2" descr="Participant meeting interface with no video or screen sharing displayed">
                <a:extLst>
                  <a:ext uri="{FF2B5EF4-FFF2-40B4-BE49-F238E27FC236}">
                    <a16:creationId xmlns:a16="http://schemas.microsoft.com/office/drawing/2014/main" id="{898D719D-653E-42DF-BC9D-48DB94BF857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82865" y="724390"/>
                <a:ext cx="6980533" cy="48630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DD2E238-E30D-44A9-A2A0-6EAF098BD2D5}"/>
                  </a:ext>
                </a:extLst>
              </p:cNvPr>
              <p:cNvSpPr/>
              <p:nvPr/>
            </p:nvSpPr>
            <p:spPr>
              <a:xfrm>
                <a:off x="3911146" y="5194169"/>
                <a:ext cx="1075633" cy="393292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6B45A0C-9EAD-4539-A1DC-CCA81E95561C}"/>
                </a:ext>
              </a:extLst>
            </p:cNvPr>
            <p:cNvSpPr/>
            <p:nvPr/>
          </p:nvSpPr>
          <p:spPr>
            <a:xfrm>
              <a:off x="6544688" y="5168182"/>
              <a:ext cx="2439292" cy="393292"/>
            </a:xfrm>
            <a:prstGeom prst="rect">
              <a:avLst/>
            </a:prstGeom>
            <a:noFill/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1A105C-1891-4E7C-8CAE-991FA2773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remember: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23751E-C00D-474E-AE65-EEEB14871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session may be recorded</a:t>
            </a:r>
          </a:p>
          <a:p>
            <a:r>
              <a:rPr lang="en-US" dirty="0"/>
              <a:t>If possible, use earbuds or a headset</a:t>
            </a:r>
          </a:p>
          <a:p>
            <a:r>
              <a:rPr lang="en-US" dirty="0"/>
              <a:t>Mute your microphone when you aren’t speaking</a:t>
            </a:r>
          </a:p>
          <a:p>
            <a:r>
              <a:rPr lang="en-US" dirty="0"/>
              <a:t>Call from your phone if your microphone/speaker on your computer is not connecting</a:t>
            </a:r>
          </a:p>
          <a:p>
            <a:r>
              <a:rPr lang="en-US" dirty="0"/>
              <a:t>[customize based on how you want students to interact with you during a meeting] Use the chat feature, use the Participants bar to ‘Raise hand’, or turn on your microphone to ask a question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33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9FC746117E84C8F43F03AC99466F7" ma:contentTypeVersion="7" ma:contentTypeDescription="Create a new document." ma:contentTypeScope="" ma:versionID="f8c90d1e88791d319c8ed2f728744f87">
  <xsd:schema xmlns:xsd="http://www.w3.org/2001/XMLSchema" xmlns:xs="http://www.w3.org/2001/XMLSchema" xmlns:p="http://schemas.microsoft.com/office/2006/metadata/properties" xmlns:ns3="cb7ad059-8255-4764-8cfd-2f4b3173c416" xmlns:ns4="847bf127-9840-45a2-8869-8bf044dc30f6" targetNamespace="http://schemas.microsoft.com/office/2006/metadata/properties" ma:root="true" ma:fieldsID="399bfab05081f1f17e7f37af0b12b841" ns3:_="" ns4:_="">
    <xsd:import namespace="cb7ad059-8255-4764-8cfd-2f4b3173c416"/>
    <xsd:import namespace="847bf127-9840-45a2-8869-8bf044dc30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ad059-8255-4764-8cfd-2f4b3173c4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bf127-9840-45a2-8869-8bf044dc3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D0107E-4C4E-4C63-9C7F-D9DB616A75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7ad059-8255-4764-8cfd-2f4b3173c416"/>
    <ds:schemaRef ds:uri="847bf127-9840-45a2-8869-8bf044dc3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0ADD9F-24E5-408E-8148-ABA1949B41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4451B-5140-44A9-9861-729F1D365C84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47bf127-9840-45a2-8869-8bf044dc30f6"/>
    <ds:schemaRef ds:uri="cb7ad059-8255-4764-8cfd-2f4b3173c41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181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Please remember: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Wright, Elizabeth Jane</dc:creator>
  <cp:lastModifiedBy>Wright, Elizabeth Jane</cp:lastModifiedBy>
  <cp:revision>21</cp:revision>
  <dcterms:created xsi:type="dcterms:W3CDTF">2020-03-11T20:25:42Z</dcterms:created>
  <dcterms:modified xsi:type="dcterms:W3CDTF">2020-03-12T15:57:08Z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0x0101002999FC746117E84C8F43F03AC99466F7</vt:lpwstr>
  </property>
</Properties>
</file>